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6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</p:sldIdLst>
  <p:sldSz cy="5143500" cx="9144000"/>
  <p:notesSz cx="6858000" cy="9144000"/>
  <p:embeddedFontLst>
    <p:embeddedFont>
      <p:font typeface="Roboto"/>
      <p:regular r:id="rId26"/>
      <p:bold r:id="rId27"/>
      <p:italic r:id="rId28"/>
      <p:boldItalic r:id="rId29"/>
    </p:embeddedFont>
    <p:embeddedFont>
      <p:font typeface="Nunito"/>
      <p:regular r:id="rId30"/>
      <p:bold r:id="rId31"/>
      <p:italic r:id="rId32"/>
      <p:boldItalic r:id="rId33"/>
    </p:embeddedFont>
    <p:embeddedFont>
      <p:font typeface="Poppins"/>
      <p:regular r:id="rId34"/>
      <p:bold r:id="rId35"/>
      <p:italic r:id="rId36"/>
      <p:boldItalic r:id="rId37"/>
    </p:embeddedFont>
    <p:embeddedFont>
      <p:font typeface="Maven Pro"/>
      <p:regular r:id="rId38"/>
      <p:bold r:id="rId39"/>
    </p:embeddedFont>
    <p:embeddedFont>
      <p:font typeface="Poppins Light"/>
      <p:regular r:id="rId40"/>
      <p:bold r:id="rId41"/>
      <p:italic r:id="rId42"/>
      <p:boldItalic r:id="rId4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PoppinsLight-regular.fntdata"/><Relationship Id="rId20" Type="http://schemas.openxmlformats.org/officeDocument/2006/relationships/slide" Target="slides/slide16.xml"/><Relationship Id="rId42" Type="http://schemas.openxmlformats.org/officeDocument/2006/relationships/font" Target="fonts/PoppinsLight-italic.fntdata"/><Relationship Id="rId41" Type="http://schemas.openxmlformats.org/officeDocument/2006/relationships/font" Target="fonts/PoppinsLight-bold.fntdata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43" Type="http://schemas.openxmlformats.org/officeDocument/2006/relationships/font" Target="fonts/PoppinsLight-boldItalic.fntdata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Roboto-regular.fntdata"/><Relationship Id="rId25" Type="http://schemas.openxmlformats.org/officeDocument/2006/relationships/slide" Target="slides/slide21.xml"/><Relationship Id="rId28" Type="http://schemas.openxmlformats.org/officeDocument/2006/relationships/font" Target="fonts/Roboto-italic.fntdata"/><Relationship Id="rId27" Type="http://schemas.openxmlformats.org/officeDocument/2006/relationships/font" Target="fonts/Roboto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Roboto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Nunito-bold.fntdata"/><Relationship Id="rId30" Type="http://schemas.openxmlformats.org/officeDocument/2006/relationships/font" Target="fonts/Nunito-regular.fntdata"/><Relationship Id="rId11" Type="http://schemas.openxmlformats.org/officeDocument/2006/relationships/slide" Target="slides/slide7.xml"/><Relationship Id="rId33" Type="http://schemas.openxmlformats.org/officeDocument/2006/relationships/font" Target="fonts/Nunito-boldItalic.fntdata"/><Relationship Id="rId10" Type="http://schemas.openxmlformats.org/officeDocument/2006/relationships/slide" Target="slides/slide6.xml"/><Relationship Id="rId32" Type="http://schemas.openxmlformats.org/officeDocument/2006/relationships/font" Target="fonts/Nunito-italic.fntdata"/><Relationship Id="rId13" Type="http://schemas.openxmlformats.org/officeDocument/2006/relationships/slide" Target="slides/slide9.xml"/><Relationship Id="rId35" Type="http://schemas.openxmlformats.org/officeDocument/2006/relationships/font" Target="fonts/Poppins-bold.fntdata"/><Relationship Id="rId12" Type="http://schemas.openxmlformats.org/officeDocument/2006/relationships/slide" Target="slides/slide8.xml"/><Relationship Id="rId34" Type="http://schemas.openxmlformats.org/officeDocument/2006/relationships/font" Target="fonts/Poppins-regular.fntdata"/><Relationship Id="rId15" Type="http://schemas.openxmlformats.org/officeDocument/2006/relationships/slide" Target="slides/slide11.xml"/><Relationship Id="rId37" Type="http://schemas.openxmlformats.org/officeDocument/2006/relationships/font" Target="fonts/Poppins-boldItalic.fntdata"/><Relationship Id="rId14" Type="http://schemas.openxmlformats.org/officeDocument/2006/relationships/slide" Target="slides/slide10.xml"/><Relationship Id="rId36" Type="http://schemas.openxmlformats.org/officeDocument/2006/relationships/font" Target="fonts/Poppins-italic.fntdata"/><Relationship Id="rId17" Type="http://schemas.openxmlformats.org/officeDocument/2006/relationships/slide" Target="slides/slide13.xml"/><Relationship Id="rId39" Type="http://schemas.openxmlformats.org/officeDocument/2006/relationships/font" Target="fonts/MavenPro-bold.fntdata"/><Relationship Id="rId16" Type="http://schemas.openxmlformats.org/officeDocument/2006/relationships/slide" Target="slides/slide12.xml"/><Relationship Id="rId38" Type="http://schemas.openxmlformats.org/officeDocument/2006/relationships/font" Target="fonts/MavenPro-regular.fnt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" name="Google Shape;492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1" name="Google Shape;501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3" name="Google Shape;533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113a005671f_1_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Google Shape;540;g113a005671f_1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g113a005671f_1_2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7" name="Google Shape;547;g113a005671f_1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g113a005671f_0_1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4" name="Google Shape;554;g113a005671f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g113a005671f_0_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1" name="Google Shape;561;g113a005671f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8" name="Google Shape;568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6" name="Google Shape;596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3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g2065d6d3e8d_0_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5" name="Google Shape;615;g2065d6d3e8d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g11590745dbb_2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2" name="Google Shape;622;g11590745dbb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3" name="Google Shape;633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290e3a2c7c7_0_1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g290e3a2c7c7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2910c5ba02e_2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Google Shape;406;g2910c5ba02e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2" name="Google Shape;442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11590745dbb_1_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Google Shape;455;g11590745dbb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3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7343003" y="3409675"/>
            <a:ext cx="1691422" cy="1732548"/>
            <a:chOff x="7343003" y="3409675"/>
            <a:chExt cx="1691422" cy="1732548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7343003" y="4453711"/>
              <a:ext cx="316800" cy="688513"/>
              <a:chOff x="7343003" y="4453711"/>
              <a:chExt cx="316800" cy="688513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7343003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7343003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" name="Google Shape;14;p2"/>
            <p:cNvGrpSpPr/>
            <p:nvPr/>
          </p:nvGrpSpPr>
          <p:grpSpPr>
            <a:xfrm>
              <a:off x="7801210" y="4105700"/>
              <a:ext cx="316800" cy="1036523"/>
              <a:chOff x="7801210" y="4105700"/>
              <a:chExt cx="316800" cy="1036523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7801210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7801210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7801210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" name="Google Shape;18;p2"/>
            <p:cNvGrpSpPr/>
            <p:nvPr/>
          </p:nvGrpSpPr>
          <p:grpSpPr>
            <a:xfrm>
              <a:off x="8259418" y="3757688"/>
              <a:ext cx="316800" cy="1384535"/>
              <a:chOff x="8259418" y="3757688"/>
              <a:chExt cx="316800" cy="1384535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8259418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8259418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8259418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8259418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" name="Google Shape;23;p2"/>
            <p:cNvGrpSpPr/>
            <p:nvPr/>
          </p:nvGrpSpPr>
          <p:grpSpPr>
            <a:xfrm>
              <a:off x="8717625" y="3409675"/>
              <a:ext cx="316800" cy="1732548"/>
              <a:chOff x="8717625" y="3409675"/>
              <a:chExt cx="316800" cy="1732548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8717625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8717625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8717625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8717625" y="3409675"/>
                <a:ext cx="316800" cy="1732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717625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9" name="Google Shape;29;p2"/>
          <p:cNvGrpSpPr/>
          <p:nvPr/>
        </p:nvGrpSpPr>
        <p:grpSpPr>
          <a:xfrm>
            <a:off x="5043503" y="0"/>
            <a:ext cx="3814072" cy="3839102"/>
            <a:chOff x="5043503" y="0"/>
            <a:chExt cx="3814072" cy="3839102"/>
          </a:xfrm>
        </p:grpSpPr>
        <p:sp>
          <p:nvSpPr>
            <p:cNvPr id="30" name="Google Shape;30;p2"/>
            <p:cNvSpPr/>
            <p:nvPr/>
          </p:nvSpPr>
          <p:spPr>
            <a:xfrm>
              <a:off x="8460975" y="1817775"/>
              <a:ext cx="396600" cy="3966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rot="-9830444">
              <a:off x="6469759" y="3480728"/>
              <a:ext cx="320148" cy="320148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2" name="Google Shape;32;p2"/>
            <p:cNvGrpSpPr/>
            <p:nvPr/>
          </p:nvGrpSpPr>
          <p:grpSpPr>
            <a:xfrm>
              <a:off x="7647812" y="2704283"/>
              <a:ext cx="635219" cy="635219"/>
              <a:chOff x="6725724" y="2701260"/>
              <a:chExt cx="1208101" cy="1208100"/>
            </a:xfrm>
          </p:grpSpPr>
          <p:sp>
            <p:nvSpPr>
              <p:cNvPr id="33" name="Google Shape;33;p2"/>
              <p:cNvSpPr/>
              <p:nvPr/>
            </p:nvSpPr>
            <p:spPr>
              <a:xfrm rot="5400000">
                <a:off x="6725725" y="2701260"/>
                <a:ext cx="1208100" cy="12081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 rot="5400000">
                <a:off x="6725724" y="2701260"/>
                <a:ext cx="1208100" cy="1208100"/>
              </a:xfrm>
              <a:prstGeom prst="pie">
                <a:avLst>
                  <a:gd fmla="val 8244818" name="adj1"/>
                  <a:gd fmla="val 16246175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 rot="5400000">
                <a:off x="6954988" y="2930398"/>
                <a:ext cx="749700" cy="7497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6" name="Google Shape;36;p2"/>
            <p:cNvSpPr/>
            <p:nvPr/>
          </p:nvSpPr>
          <p:spPr>
            <a:xfrm>
              <a:off x="8460975" y="1817775"/>
              <a:ext cx="396600" cy="396600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7" name="Google Shape;37;p2"/>
            <p:cNvGrpSpPr/>
            <p:nvPr/>
          </p:nvGrpSpPr>
          <p:grpSpPr>
            <a:xfrm>
              <a:off x="7952720" y="179238"/>
              <a:ext cx="873165" cy="873003"/>
              <a:chOff x="7754428" y="208725"/>
              <a:chExt cx="541800" cy="541800"/>
            </a:xfrm>
          </p:grpSpPr>
          <p:sp>
            <p:nvSpPr>
              <p:cNvPr id="38" name="Google Shape;38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0" name="Google Shape;40;p2"/>
            <p:cNvSpPr/>
            <p:nvPr/>
          </p:nvSpPr>
          <p:spPr>
            <a:xfrm>
              <a:off x="5399840" y="356365"/>
              <a:ext cx="2577000" cy="25770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 rot="2043858">
              <a:off x="5503813" y="460310"/>
              <a:ext cx="2369480" cy="236948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399795" y="360281"/>
              <a:ext cx="2577000" cy="2577000"/>
            </a:xfrm>
            <a:prstGeom prst="pie">
              <a:avLst>
                <a:gd fmla="val 8801158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 rot="2044777">
              <a:off x="5911449" y="867729"/>
              <a:ext cx="1554223" cy="15542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399795" y="356358"/>
              <a:ext cx="2577000" cy="2577000"/>
            </a:xfrm>
            <a:prstGeom prst="pie">
              <a:avLst>
                <a:gd fmla="val 1255410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 rot="-9830444">
              <a:off x="6469759" y="3480727"/>
              <a:ext cx="320148" cy="320148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6" name="Google Shape;46;p2"/>
          <p:cNvSpPr txBox="1"/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2"/>
          <p:cNvSpPr txBox="1"/>
          <p:nvPr>
            <p:ph idx="1" type="subTitle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8" name="Google Shape;48;p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3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p11"/>
          <p:cNvGrpSpPr/>
          <p:nvPr/>
        </p:nvGrpSpPr>
        <p:grpSpPr>
          <a:xfrm>
            <a:off x="52" y="4099200"/>
            <a:ext cx="9144036" cy="1044300"/>
            <a:chOff x="52" y="4099200"/>
            <a:chExt cx="9144036" cy="1044300"/>
          </a:xfrm>
        </p:grpSpPr>
        <p:grpSp>
          <p:nvGrpSpPr>
            <p:cNvPr id="143" name="Google Shape;143;p11"/>
            <p:cNvGrpSpPr/>
            <p:nvPr/>
          </p:nvGrpSpPr>
          <p:grpSpPr>
            <a:xfrm>
              <a:off x="52" y="4309200"/>
              <a:ext cx="231622" cy="834300"/>
              <a:chOff x="2688737" y="4301380"/>
              <a:chExt cx="231900" cy="834300"/>
            </a:xfrm>
          </p:grpSpPr>
          <p:sp>
            <p:nvSpPr>
              <p:cNvPr id="144" name="Google Shape;144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" name="Google Shape;145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" name="Google Shape;146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" name="Google Shape;147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8" name="Google Shape;148;p11"/>
            <p:cNvGrpSpPr/>
            <p:nvPr/>
          </p:nvGrpSpPr>
          <p:grpSpPr>
            <a:xfrm>
              <a:off x="371406" y="4099200"/>
              <a:ext cx="231622" cy="1044300"/>
              <a:chOff x="2688737" y="4091380"/>
              <a:chExt cx="231900" cy="1044300"/>
            </a:xfrm>
          </p:grpSpPr>
          <p:sp>
            <p:nvSpPr>
              <p:cNvPr id="149" name="Google Shape;149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" name="Google Shape;150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" name="Google Shape;15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" name="Google Shape;152;p11"/>
              <p:cNvSpPr/>
              <p:nvPr/>
            </p:nvSpPr>
            <p:spPr>
              <a:xfrm flipH="1">
                <a:off x="2688737" y="4091380"/>
                <a:ext cx="2319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" name="Google Shape;153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4" name="Google Shape;154;p11"/>
            <p:cNvGrpSpPr/>
            <p:nvPr/>
          </p:nvGrpSpPr>
          <p:grpSpPr>
            <a:xfrm>
              <a:off x="742761" y="4309200"/>
              <a:ext cx="231622" cy="834300"/>
              <a:chOff x="2688737" y="4301380"/>
              <a:chExt cx="231900" cy="834300"/>
            </a:xfrm>
          </p:grpSpPr>
          <p:sp>
            <p:nvSpPr>
              <p:cNvPr id="155" name="Google Shape;155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" name="Google Shape;156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" name="Google Shape;157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" name="Google Shape;158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9" name="Google Shape;159;p11"/>
            <p:cNvGrpSpPr/>
            <p:nvPr/>
          </p:nvGrpSpPr>
          <p:grpSpPr>
            <a:xfrm>
              <a:off x="1114115" y="4518900"/>
              <a:ext cx="231622" cy="624600"/>
              <a:chOff x="2688737" y="4511080"/>
              <a:chExt cx="231900" cy="624600"/>
            </a:xfrm>
          </p:grpSpPr>
          <p:sp>
            <p:nvSpPr>
              <p:cNvPr id="160" name="Google Shape;160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" name="Google Shape;16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" name="Google Shape;162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3" name="Google Shape;163;p11"/>
            <p:cNvGrpSpPr/>
            <p:nvPr/>
          </p:nvGrpSpPr>
          <p:grpSpPr>
            <a:xfrm>
              <a:off x="1856753" y="4099200"/>
              <a:ext cx="231600" cy="1044300"/>
              <a:chOff x="1856753" y="4099200"/>
              <a:chExt cx="231600" cy="1044300"/>
            </a:xfrm>
          </p:grpSpPr>
          <p:sp>
            <p:nvSpPr>
              <p:cNvPr id="164" name="Google Shape;164;p11"/>
              <p:cNvSpPr/>
              <p:nvPr/>
            </p:nvSpPr>
            <p:spPr>
              <a:xfrm flipH="1">
                <a:off x="185675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" name="Google Shape;165;p11"/>
              <p:cNvSpPr/>
              <p:nvPr/>
            </p:nvSpPr>
            <p:spPr>
              <a:xfrm flipH="1">
                <a:off x="185675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" name="Google Shape;166;p11"/>
              <p:cNvSpPr/>
              <p:nvPr/>
            </p:nvSpPr>
            <p:spPr>
              <a:xfrm flipH="1">
                <a:off x="185675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" name="Google Shape;167;p11"/>
              <p:cNvSpPr/>
              <p:nvPr/>
            </p:nvSpPr>
            <p:spPr>
              <a:xfrm flipH="1">
                <a:off x="1856753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" name="Google Shape;168;p11"/>
              <p:cNvSpPr/>
              <p:nvPr/>
            </p:nvSpPr>
            <p:spPr>
              <a:xfrm flipH="1">
                <a:off x="185675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9" name="Google Shape;169;p11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170" name="Google Shape;170;p11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" name="Google Shape;171;p11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" name="Google Shape;172;p11"/>
              <p:cNvSpPr/>
              <p:nvPr/>
            </p:nvSpPr>
            <p:spPr>
              <a:xfrm flipH="1">
                <a:off x="222810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" name="Google Shape;173;p11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4" name="Google Shape;174;p11"/>
            <p:cNvGrpSpPr/>
            <p:nvPr/>
          </p:nvGrpSpPr>
          <p:grpSpPr>
            <a:xfrm>
              <a:off x="2599462" y="4518900"/>
              <a:ext cx="231600" cy="624600"/>
              <a:chOff x="2599462" y="4518900"/>
              <a:chExt cx="231600" cy="624600"/>
            </a:xfrm>
          </p:grpSpPr>
          <p:sp>
            <p:nvSpPr>
              <p:cNvPr id="175" name="Google Shape;175;p11"/>
              <p:cNvSpPr/>
              <p:nvPr/>
            </p:nvSpPr>
            <p:spPr>
              <a:xfrm flipH="1">
                <a:off x="259946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" name="Google Shape;176;p11"/>
              <p:cNvSpPr/>
              <p:nvPr/>
            </p:nvSpPr>
            <p:spPr>
              <a:xfrm flipH="1">
                <a:off x="259946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" name="Google Shape;177;p11"/>
              <p:cNvSpPr/>
              <p:nvPr/>
            </p:nvSpPr>
            <p:spPr>
              <a:xfrm flipH="1">
                <a:off x="259946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8" name="Google Shape;178;p11"/>
            <p:cNvGrpSpPr/>
            <p:nvPr/>
          </p:nvGrpSpPr>
          <p:grpSpPr>
            <a:xfrm>
              <a:off x="3342171" y="4099200"/>
              <a:ext cx="231600" cy="1044300"/>
              <a:chOff x="3342171" y="4099200"/>
              <a:chExt cx="231600" cy="1044300"/>
            </a:xfrm>
          </p:grpSpPr>
          <p:sp>
            <p:nvSpPr>
              <p:cNvPr id="179" name="Google Shape;179;p11"/>
              <p:cNvSpPr/>
              <p:nvPr/>
            </p:nvSpPr>
            <p:spPr>
              <a:xfrm flipH="1">
                <a:off x="334217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" name="Google Shape;180;p11"/>
              <p:cNvSpPr/>
              <p:nvPr/>
            </p:nvSpPr>
            <p:spPr>
              <a:xfrm flipH="1">
                <a:off x="334217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" name="Google Shape;181;p11"/>
              <p:cNvSpPr/>
              <p:nvPr/>
            </p:nvSpPr>
            <p:spPr>
              <a:xfrm flipH="1">
                <a:off x="334217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" name="Google Shape;182;p11"/>
              <p:cNvSpPr/>
              <p:nvPr/>
            </p:nvSpPr>
            <p:spPr>
              <a:xfrm flipH="1">
                <a:off x="3342171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" name="Google Shape;183;p11"/>
              <p:cNvSpPr/>
              <p:nvPr/>
            </p:nvSpPr>
            <p:spPr>
              <a:xfrm flipH="1">
                <a:off x="334217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4" name="Google Shape;184;p11"/>
            <p:cNvGrpSpPr/>
            <p:nvPr/>
          </p:nvGrpSpPr>
          <p:grpSpPr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185" name="Google Shape;185;p11"/>
              <p:cNvSpPr/>
              <p:nvPr/>
            </p:nvSpPr>
            <p:spPr>
              <a:xfrm flipH="1">
                <a:off x="371352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" name="Google Shape;186;p11"/>
              <p:cNvSpPr/>
              <p:nvPr/>
            </p:nvSpPr>
            <p:spPr>
              <a:xfrm flipH="1">
                <a:off x="3713525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" name="Google Shape;187;p11"/>
              <p:cNvSpPr/>
              <p:nvPr/>
            </p:nvSpPr>
            <p:spPr>
              <a:xfrm flipH="1">
                <a:off x="371352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" name="Google Shape;188;p11"/>
              <p:cNvSpPr/>
              <p:nvPr/>
            </p:nvSpPr>
            <p:spPr>
              <a:xfrm flipH="1">
                <a:off x="371352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9" name="Google Shape;189;p11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190" name="Google Shape;190;p11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" name="Google Shape;191;p11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" name="Google Shape;192;p11"/>
              <p:cNvSpPr/>
              <p:nvPr/>
            </p:nvSpPr>
            <p:spPr>
              <a:xfrm flipH="1">
                <a:off x="148539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" name="Google Shape;193;p11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4" name="Google Shape;194;p11"/>
            <p:cNvGrpSpPr/>
            <p:nvPr/>
          </p:nvGrpSpPr>
          <p:grpSpPr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195" name="Google Shape;195;p11"/>
              <p:cNvSpPr/>
              <p:nvPr/>
            </p:nvSpPr>
            <p:spPr>
              <a:xfrm flipH="1">
                <a:off x="40848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" name="Google Shape;196;p11"/>
              <p:cNvSpPr/>
              <p:nvPr/>
            </p:nvSpPr>
            <p:spPr>
              <a:xfrm flipH="1">
                <a:off x="40848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" name="Google Shape;197;p11"/>
              <p:cNvSpPr/>
              <p:nvPr/>
            </p:nvSpPr>
            <p:spPr>
              <a:xfrm flipH="1">
                <a:off x="40848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8" name="Google Shape;198;p11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199" name="Google Shape;199;p11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" name="Google Shape;200;p11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" name="Google Shape;201;p11"/>
              <p:cNvSpPr/>
              <p:nvPr/>
            </p:nvSpPr>
            <p:spPr>
              <a:xfrm flipH="1">
                <a:off x="297081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" name="Google Shape;202;p11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3" name="Google Shape;203;p11"/>
            <p:cNvGrpSpPr/>
            <p:nvPr/>
          </p:nvGrpSpPr>
          <p:grpSpPr>
            <a:xfrm>
              <a:off x="4456234" y="4309200"/>
              <a:ext cx="231600" cy="834300"/>
              <a:chOff x="4456234" y="4309200"/>
              <a:chExt cx="231600" cy="834300"/>
            </a:xfrm>
          </p:grpSpPr>
          <p:sp>
            <p:nvSpPr>
              <p:cNvPr id="204" name="Google Shape;204;p11"/>
              <p:cNvSpPr/>
              <p:nvPr/>
            </p:nvSpPr>
            <p:spPr>
              <a:xfrm flipH="1">
                <a:off x="445623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" name="Google Shape;205;p11"/>
              <p:cNvSpPr/>
              <p:nvPr/>
            </p:nvSpPr>
            <p:spPr>
              <a:xfrm flipH="1">
                <a:off x="445623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" name="Google Shape;206;p11"/>
              <p:cNvSpPr/>
              <p:nvPr/>
            </p:nvSpPr>
            <p:spPr>
              <a:xfrm flipH="1">
                <a:off x="445623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" name="Google Shape;207;p11"/>
              <p:cNvSpPr/>
              <p:nvPr/>
            </p:nvSpPr>
            <p:spPr>
              <a:xfrm flipH="1">
                <a:off x="445623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8" name="Google Shape;208;p11"/>
            <p:cNvGrpSpPr/>
            <p:nvPr/>
          </p:nvGrpSpPr>
          <p:grpSpPr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209" name="Google Shape;209;p11"/>
              <p:cNvSpPr/>
              <p:nvPr/>
            </p:nvSpPr>
            <p:spPr>
              <a:xfrm flipH="1">
                <a:off x="48275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" name="Google Shape;210;p11"/>
              <p:cNvSpPr/>
              <p:nvPr/>
            </p:nvSpPr>
            <p:spPr>
              <a:xfrm flipH="1">
                <a:off x="48275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" name="Google Shape;211;p11"/>
              <p:cNvSpPr/>
              <p:nvPr/>
            </p:nvSpPr>
            <p:spPr>
              <a:xfrm flipH="1">
                <a:off x="48275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" name="Google Shape;212;p11"/>
              <p:cNvSpPr/>
              <p:nvPr/>
            </p:nvSpPr>
            <p:spPr>
              <a:xfrm flipH="1">
                <a:off x="4827588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" name="Google Shape;213;p11"/>
              <p:cNvSpPr/>
              <p:nvPr/>
            </p:nvSpPr>
            <p:spPr>
              <a:xfrm flipH="1">
                <a:off x="48275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4" name="Google Shape;214;p11"/>
            <p:cNvGrpSpPr/>
            <p:nvPr/>
          </p:nvGrpSpPr>
          <p:grpSpPr>
            <a:xfrm>
              <a:off x="5198943" y="4309200"/>
              <a:ext cx="231600" cy="834300"/>
              <a:chOff x="5198943" y="4309200"/>
              <a:chExt cx="231600" cy="834300"/>
            </a:xfrm>
          </p:grpSpPr>
          <p:sp>
            <p:nvSpPr>
              <p:cNvPr id="215" name="Google Shape;215;p11"/>
              <p:cNvSpPr/>
              <p:nvPr/>
            </p:nvSpPr>
            <p:spPr>
              <a:xfrm flipH="1">
                <a:off x="519894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" name="Google Shape;216;p11"/>
              <p:cNvSpPr/>
              <p:nvPr/>
            </p:nvSpPr>
            <p:spPr>
              <a:xfrm flipH="1">
                <a:off x="519894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" name="Google Shape;217;p11"/>
              <p:cNvSpPr/>
              <p:nvPr/>
            </p:nvSpPr>
            <p:spPr>
              <a:xfrm flipH="1">
                <a:off x="519894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" name="Google Shape;218;p11"/>
              <p:cNvSpPr/>
              <p:nvPr/>
            </p:nvSpPr>
            <p:spPr>
              <a:xfrm flipH="1">
                <a:off x="519894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9" name="Google Shape;219;p11"/>
            <p:cNvGrpSpPr/>
            <p:nvPr/>
          </p:nvGrpSpPr>
          <p:grpSpPr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220" name="Google Shape;220;p11"/>
              <p:cNvSpPr/>
              <p:nvPr/>
            </p:nvSpPr>
            <p:spPr>
              <a:xfrm flipH="1">
                <a:off x="557029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1" name="Google Shape;221;p11"/>
              <p:cNvSpPr/>
              <p:nvPr/>
            </p:nvSpPr>
            <p:spPr>
              <a:xfrm flipH="1">
                <a:off x="557029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2" name="Google Shape;222;p11"/>
              <p:cNvSpPr/>
              <p:nvPr/>
            </p:nvSpPr>
            <p:spPr>
              <a:xfrm flipH="1">
                <a:off x="557029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3" name="Google Shape;223;p11"/>
            <p:cNvGrpSpPr/>
            <p:nvPr/>
          </p:nvGrpSpPr>
          <p:grpSpPr>
            <a:xfrm>
              <a:off x="5941652" y="4309200"/>
              <a:ext cx="231600" cy="834300"/>
              <a:chOff x="5941652" y="4309200"/>
              <a:chExt cx="231600" cy="834300"/>
            </a:xfrm>
          </p:grpSpPr>
          <p:sp>
            <p:nvSpPr>
              <p:cNvPr id="224" name="Google Shape;224;p11"/>
              <p:cNvSpPr/>
              <p:nvPr/>
            </p:nvSpPr>
            <p:spPr>
              <a:xfrm flipH="1">
                <a:off x="594165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5" name="Google Shape;225;p11"/>
              <p:cNvSpPr/>
              <p:nvPr/>
            </p:nvSpPr>
            <p:spPr>
              <a:xfrm flipH="1">
                <a:off x="5941652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" name="Google Shape;226;p11"/>
              <p:cNvSpPr/>
              <p:nvPr/>
            </p:nvSpPr>
            <p:spPr>
              <a:xfrm flipH="1">
                <a:off x="594165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" name="Google Shape;227;p11"/>
              <p:cNvSpPr/>
              <p:nvPr/>
            </p:nvSpPr>
            <p:spPr>
              <a:xfrm flipH="1">
                <a:off x="594165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8" name="Google Shape;228;p11"/>
            <p:cNvGrpSpPr/>
            <p:nvPr/>
          </p:nvGrpSpPr>
          <p:grpSpPr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229" name="Google Shape;229;p11"/>
              <p:cNvSpPr/>
              <p:nvPr/>
            </p:nvSpPr>
            <p:spPr>
              <a:xfrm flipH="1">
                <a:off x="631300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0" name="Google Shape;230;p11"/>
              <p:cNvSpPr/>
              <p:nvPr/>
            </p:nvSpPr>
            <p:spPr>
              <a:xfrm flipH="1">
                <a:off x="631300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" name="Google Shape;231;p11"/>
              <p:cNvSpPr/>
              <p:nvPr/>
            </p:nvSpPr>
            <p:spPr>
              <a:xfrm flipH="1">
                <a:off x="631300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2" name="Google Shape;232;p11"/>
              <p:cNvSpPr/>
              <p:nvPr/>
            </p:nvSpPr>
            <p:spPr>
              <a:xfrm flipH="1">
                <a:off x="6313006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3" name="Google Shape;233;p11"/>
              <p:cNvSpPr/>
              <p:nvPr/>
            </p:nvSpPr>
            <p:spPr>
              <a:xfrm flipH="1">
                <a:off x="631300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4" name="Google Shape;234;p11"/>
            <p:cNvGrpSpPr/>
            <p:nvPr/>
          </p:nvGrpSpPr>
          <p:grpSpPr>
            <a:xfrm>
              <a:off x="6684361" y="4309200"/>
              <a:ext cx="231600" cy="834300"/>
              <a:chOff x="6684361" y="4309200"/>
              <a:chExt cx="231600" cy="834300"/>
            </a:xfrm>
          </p:grpSpPr>
          <p:sp>
            <p:nvSpPr>
              <p:cNvPr id="235" name="Google Shape;235;p11"/>
              <p:cNvSpPr/>
              <p:nvPr/>
            </p:nvSpPr>
            <p:spPr>
              <a:xfrm flipH="1">
                <a:off x="668436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" name="Google Shape;236;p11"/>
              <p:cNvSpPr/>
              <p:nvPr/>
            </p:nvSpPr>
            <p:spPr>
              <a:xfrm flipH="1">
                <a:off x="668436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7" name="Google Shape;237;p11"/>
              <p:cNvSpPr/>
              <p:nvPr/>
            </p:nvSpPr>
            <p:spPr>
              <a:xfrm flipH="1">
                <a:off x="668436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" name="Google Shape;238;p11"/>
              <p:cNvSpPr/>
              <p:nvPr/>
            </p:nvSpPr>
            <p:spPr>
              <a:xfrm flipH="1">
                <a:off x="668436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9" name="Google Shape;239;p11"/>
            <p:cNvGrpSpPr/>
            <p:nvPr/>
          </p:nvGrpSpPr>
          <p:grpSpPr>
            <a:xfrm>
              <a:off x="7055715" y="4518900"/>
              <a:ext cx="231600" cy="624600"/>
              <a:chOff x="7055715" y="4518900"/>
              <a:chExt cx="231600" cy="624600"/>
            </a:xfrm>
          </p:grpSpPr>
          <p:sp>
            <p:nvSpPr>
              <p:cNvPr id="240" name="Google Shape;240;p11"/>
              <p:cNvSpPr/>
              <p:nvPr/>
            </p:nvSpPr>
            <p:spPr>
              <a:xfrm flipH="1">
                <a:off x="705571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1" name="Google Shape;241;p11"/>
              <p:cNvSpPr/>
              <p:nvPr/>
            </p:nvSpPr>
            <p:spPr>
              <a:xfrm flipH="1">
                <a:off x="705571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2" name="Google Shape;242;p11"/>
              <p:cNvSpPr/>
              <p:nvPr/>
            </p:nvSpPr>
            <p:spPr>
              <a:xfrm flipH="1">
                <a:off x="705571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3" name="Google Shape;243;p11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244" name="Google Shape;244;p11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5" name="Google Shape;245;p11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6" name="Google Shape;246;p11"/>
              <p:cNvSpPr/>
              <p:nvPr/>
            </p:nvSpPr>
            <p:spPr>
              <a:xfrm flipH="1">
                <a:off x="779842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7" name="Google Shape;247;p11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8" name="Google Shape;248;p11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9" name="Google Shape;249;p11"/>
            <p:cNvGrpSpPr/>
            <p:nvPr/>
          </p:nvGrpSpPr>
          <p:grpSpPr>
            <a:xfrm>
              <a:off x="8169779" y="4309200"/>
              <a:ext cx="231600" cy="834300"/>
              <a:chOff x="8169779" y="4309200"/>
              <a:chExt cx="231600" cy="834300"/>
            </a:xfrm>
          </p:grpSpPr>
          <p:sp>
            <p:nvSpPr>
              <p:cNvPr id="250" name="Google Shape;250;p11"/>
              <p:cNvSpPr/>
              <p:nvPr/>
            </p:nvSpPr>
            <p:spPr>
              <a:xfrm flipH="1">
                <a:off x="81697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1" name="Google Shape;251;p11"/>
              <p:cNvSpPr/>
              <p:nvPr/>
            </p:nvSpPr>
            <p:spPr>
              <a:xfrm flipH="1">
                <a:off x="8169779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2" name="Google Shape;252;p11"/>
              <p:cNvSpPr/>
              <p:nvPr/>
            </p:nvSpPr>
            <p:spPr>
              <a:xfrm flipH="1">
                <a:off x="81697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3" name="Google Shape;253;p11"/>
              <p:cNvSpPr/>
              <p:nvPr/>
            </p:nvSpPr>
            <p:spPr>
              <a:xfrm flipH="1">
                <a:off x="81697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4" name="Google Shape;254;p11"/>
            <p:cNvGrpSpPr/>
            <p:nvPr/>
          </p:nvGrpSpPr>
          <p:grpSpPr>
            <a:xfrm>
              <a:off x="7427070" y="4309200"/>
              <a:ext cx="231600" cy="834300"/>
              <a:chOff x="7427070" y="4309200"/>
              <a:chExt cx="231600" cy="834300"/>
            </a:xfrm>
          </p:grpSpPr>
          <p:sp>
            <p:nvSpPr>
              <p:cNvPr id="255" name="Google Shape;255;p11"/>
              <p:cNvSpPr/>
              <p:nvPr/>
            </p:nvSpPr>
            <p:spPr>
              <a:xfrm flipH="1">
                <a:off x="7427070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6" name="Google Shape;256;p11"/>
              <p:cNvSpPr/>
              <p:nvPr/>
            </p:nvSpPr>
            <p:spPr>
              <a:xfrm flipH="1">
                <a:off x="7427070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7" name="Google Shape;257;p11"/>
              <p:cNvSpPr/>
              <p:nvPr/>
            </p:nvSpPr>
            <p:spPr>
              <a:xfrm flipH="1">
                <a:off x="7427070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8" name="Google Shape;258;p11"/>
              <p:cNvSpPr/>
              <p:nvPr/>
            </p:nvSpPr>
            <p:spPr>
              <a:xfrm flipH="1">
                <a:off x="7427070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9" name="Google Shape;259;p11"/>
            <p:cNvGrpSpPr/>
            <p:nvPr/>
          </p:nvGrpSpPr>
          <p:grpSpPr>
            <a:xfrm>
              <a:off x="8541133" y="4518900"/>
              <a:ext cx="231600" cy="624600"/>
              <a:chOff x="8541133" y="4518900"/>
              <a:chExt cx="231600" cy="624600"/>
            </a:xfrm>
          </p:grpSpPr>
          <p:sp>
            <p:nvSpPr>
              <p:cNvPr id="260" name="Google Shape;260;p11"/>
              <p:cNvSpPr/>
              <p:nvPr/>
            </p:nvSpPr>
            <p:spPr>
              <a:xfrm flipH="1">
                <a:off x="854113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1" name="Google Shape;261;p11"/>
              <p:cNvSpPr/>
              <p:nvPr/>
            </p:nvSpPr>
            <p:spPr>
              <a:xfrm flipH="1">
                <a:off x="854113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2" name="Google Shape;262;p11"/>
              <p:cNvSpPr/>
              <p:nvPr/>
            </p:nvSpPr>
            <p:spPr>
              <a:xfrm flipH="1">
                <a:off x="854113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63" name="Google Shape;263;p11"/>
            <p:cNvGrpSpPr/>
            <p:nvPr/>
          </p:nvGrpSpPr>
          <p:grpSpPr>
            <a:xfrm>
              <a:off x="8912488" y="4309200"/>
              <a:ext cx="231600" cy="834300"/>
              <a:chOff x="8912488" y="4309200"/>
              <a:chExt cx="231600" cy="834300"/>
            </a:xfrm>
          </p:grpSpPr>
          <p:sp>
            <p:nvSpPr>
              <p:cNvPr id="264" name="Google Shape;264;p11"/>
              <p:cNvSpPr/>
              <p:nvPr/>
            </p:nvSpPr>
            <p:spPr>
              <a:xfrm flipH="1">
                <a:off x="89124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5" name="Google Shape;265;p11"/>
              <p:cNvSpPr/>
              <p:nvPr/>
            </p:nvSpPr>
            <p:spPr>
              <a:xfrm flipH="1">
                <a:off x="89124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6" name="Google Shape;266;p11"/>
              <p:cNvSpPr/>
              <p:nvPr/>
            </p:nvSpPr>
            <p:spPr>
              <a:xfrm flipH="1">
                <a:off x="89124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7" name="Google Shape;267;p11"/>
              <p:cNvSpPr/>
              <p:nvPr/>
            </p:nvSpPr>
            <p:spPr>
              <a:xfrm flipH="1">
                <a:off x="89124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68" name="Google Shape;268;p11"/>
          <p:cNvSpPr txBox="1"/>
          <p:nvPr>
            <p:ph hasCustomPrompt="1" type="title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9" name="Google Shape;269;p11"/>
          <p:cNvSpPr txBox="1"/>
          <p:nvPr>
            <p:ph idx="1" type="body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0" name="Google Shape;270;p1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>
  <p:cSld name="TITLE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3"/>
          <p:cNvSpPr/>
          <p:nvPr/>
        </p:nvSpPr>
        <p:spPr>
          <a:xfrm>
            <a:off x="1592400" y="-407850"/>
            <a:ext cx="5959200" cy="5959200"/>
          </a:xfrm>
          <a:prstGeom prst="ellipse">
            <a:avLst/>
          </a:prstGeom>
          <a:solidFill>
            <a:srgbClr val="000000">
              <a:alpha val="265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75" name="Google Shape;275;p13"/>
          <p:cNvGrpSpPr/>
          <p:nvPr/>
        </p:nvGrpSpPr>
        <p:grpSpPr>
          <a:xfrm>
            <a:off x="501210" y="175873"/>
            <a:ext cx="2451351" cy="2451351"/>
            <a:chOff x="6680825" y="2549350"/>
            <a:chExt cx="1539600" cy="1539600"/>
          </a:xfrm>
        </p:grpSpPr>
        <p:sp>
          <p:nvSpPr>
            <p:cNvPr id="276" name="Google Shape;276;p13"/>
            <p:cNvSpPr/>
            <p:nvPr/>
          </p:nvSpPr>
          <p:spPr>
            <a:xfrm>
              <a:off x="6825669" y="2694194"/>
              <a:ext cx="1249800" cy="1249800"/>
            </a:xfrm>
            <a:prstGeom prst="ellipse">
              <a:avLst/>
            </a:prstGeom>
            <a:solidFill>
              <a:srgbClr val="000000">
                <a:alpha val="188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13"/>
            <p:cNvSpPr/>
            <p:nvPr/>
          </p:nvSpPr>
          <p:spPr>
            <a:xfrm>
              <a:off x="6894850" y="2763375"/>
              <a:ext cx="1111200" cy="11112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13"/>
            <p:cNvSpPr/>
            <p:nvPr/>
          </p:nvSpPr>
          <p:spPr>
            <a:xfrm>
              <a:off x="6680825" y="2549350"/>
              <a:ext cx="1539600" cy="1539600"/>
            </a:xfrm>
            <a:prstGeom prst="donut">
              <a:avLst>
                <a:gd fmla="val 495" name="adj"/>
              </a:avLst>
            </a:prstGeom>
            <a:solidFill>
              <a:srgbClr val="000000">
                <a:alpha val="653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9" name="Google Shape;279;p13"/>
          <p:cNvGrpSpPr/>
          <p:nvPr/>
        </p:nvGrpSpPr>
        <p:grpSpPr>
          <a:xfrm>
            <a:off x="6427669" y="2502633"/>
            <a:ext cx="2324700" cy="2324700"/>
            <a:chOff x="-474900" y="321200"/>
            <a:chExt cx="2324700" cy="2324700"/>
          </a:xfrm>
        </p:grpSpPr>
        <p:sp>
          <p:nvSpPr>
            <p:cNvPr id="280" name="Google Shape;280;p13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13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13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p13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4" name="Google Shape;284;p13"/>
          <p:cNvSpPr txBox="1"/>
          <p:nvPr>
            <p:ph type="ctrTitle"/>
          </p:nvPr>
        </p:nvSpPr>
        <p:spPr>
          <a:xfrm>
            <a:off x="2211600" y="1991850"/>
            <a:ext cx="4720800" cy="1159800"/>
          </a:xfrm>
          <a:prstGeom prst="rect">
            <a:avLst/>
          </a:prstGeom>
          <a:effectLst>
            <a:outerShdw blurRad="85725" rotWithShape="0" algn="bl" dir="5400000" dist="19050">
              <a:srgbClr val="000000">
                <a:alpha val="10000"/>
              </a:srgbClr>
            </a:outerShdw>
          </a:effectLst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type B">
  <p:cSld name="BLANK_2"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4"/>
          <p:cNvSpPr/>
          <p:nvPr/>
        </p:nvSpPr>
        <p:spPr>
          <a:xfrm>
            <a:off x="8556000" y="4576450"/>
            <a:ext cx="435600" cy="435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14"/>
          <p:cNvSpPr txBox="1"/>
          <p:nvPr>
            <p:ph idx="12" type="sldNum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88" name="Google Shape;288;p14"/>
          <p:cNvGrpSpPr/>
          <p:nvPr/>
        </p:nvGrpSpPr>
        <p:grpSpPr>
          <a:xfrm>
            <a:off x="818844" y="502333"/>
            <a:ext cx="2324700" cy="2324700"/>
            <a:chOff x="-474900" y="321200"/>
            <a:chExt cx="2324700" cy="2324700"/>
          </a:xfrm>
        </p:grpSpPr>
        <p:sp>
          <p:nvSpPr>
            <p:cNvPr id="289" name="Google Shape;289;p14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cap="flat" cmpd="sng" w="9525">
              <a:solidFill>
                <a:srgbClr val="E8E8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14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cap="flat" cmpd="sng" w="9525">
              <a:solidFill>
                <a:srgbClr val="E8E8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14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cap="flat" cmpd="sng" w="9525">
              <a:solidFill>
                <a:srgbClr val="E8E8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14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cap="flat" cmpd="sng" w="9525">
              <a:solidFill>
                <a:srgbClr val="E8E8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93" name="Google Shape;293;p14"/>
          <p:cNvSpPr/>
          <p:nvPr/>
        </p:nvSpPr>
        <p:spPr>
          <a:xfrm>
            <a:off x="1794525" y="-407900"/>
            <a:ext cx="5959200" cy="5959200"/>
          </a:xfrm>
          <a:prstGeom prst="ellipse">
            <a:avLst/>
          </a:prstGeom>
          <a:solidFill>
            <a:srgbClr val="000000">
              <a:alpha val="653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_1">
    <p:bg>
      <p:bgPr>
        <a:solidFill>
          <a:srgbClr val="000000"/>
        </a:solidFill>
      </p:bgPr>
    </p:bg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5"/>
          <p:cNvSpPr/>
          <p:nvPr/>
        </p:nvSpPr>
        <p:spPr>
          <a:xfrm>
            <a:off x="1592400" y="-407850"/>
            <a:ext cx="5959200" cy="5959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96" name="Google Shape;296;p15"/>
          <p:cNvGrpSpPr/>
          <p:nvPr/>
        </p:nvGrpSpPr>
        <p:grpSpPr>
          <a:xfrm>
            <a:off x="6427669" y="2502633"/>
            <a:ext cx="2324700" cy="2324700"/>
            <a:chOff x="-474900" y="321200"/>
            <a:chExt cx="2324700" cy="2324700"/>
          </a:xfrm>
        </p:grpSpPr>
        <p:sp>
          <p:nvSpPr>
            <p:cNvPr id="297" name="Google Shape;297;p15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cap="flat" cmpd="sng" w="9525">
              <a:solidFill>
                <a:srgbClr val="CCCC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15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cap="flat" cmpd="sng" w="9525">
              <a:solidFill>
                <a:srgbClr val="CCCC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15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cap="flat" cmpd="sng" w="9525">
              <a:solidFill>
                <a:srgbClr val="CCCC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15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cap="flat" cmpd="sng" w="9525">
              <a:solidFill>
                <a:srgbClr val="CCCC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01" name="Google Shape;301;p15"/>
          <p:cNvSpPr txBox="1"/>
          <p:nvPr>
            <p:ph type="ctrTitle"/>
          </p:nvPr>
        </p:nvSpPr>
        <p:spPr>
          <a:xfrm>
            <a:off x="2569800" y="2236800"/>
            <a:ext cx="4004400" cy="956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302" name="Google Shape;302;p15"/>
          <p:cNvSpPr txBox="1"/>
          <p:nvPr>
            <p:ph idx="1" type="subTitle"/>
          </p:nvPr>
        </p:nvSpPr>
        <p:spPr>
          <a:xfrm>
            <a:off x="2569800" y="3188701"/>
            <a:ext cx="4004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9pPr>
          </a:lstStyle>
          <a:p/>
        </p:txBody>
      </p:sp>
      <p:grpSp>
        <p:nvGrpSpPr>
          <p:cNvPr id="303" name="Google Shape;303;p15"/>
          <p:cNvGrpSpPr/>
          <p:nvPr/>
        </p:nvGrpSpPr>
        <p:grpSpPr>
          <a:xfrm>
            <a:off x="764825" y="439375"/>
            <a:ext cx="1924500" cy="1924500"/>
            <a:chOff x="6680825" y="2549350"/>
            <a:chExt cx="1539600" cy="1539600"/>
          </a:xfrm>
        </p:grpSpPr>
        <p:sp>
          <p:nvSpPr>
            <p:cNvPr id="304" name="Google Shape;304;p15"/>
            <p:cNvSpPr/>
            <p:nvPr/>
          </p:nvSpPr>
          <p:spPr>
            <a:xfrm>
              <a:off x="6825669" y="2694194"/>
              <a:ext cx="1249800" cy="1249800"/>
            </a:xfrm>
            <a:prstGeom prst="ellipse">
              <a:avLst/>
            </a:prstGeom>
            <a:solidFill>
              <a:srgbClr val="666666">
                <a:alpha val="526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15"/>
            <p:cNvSpPr/>
            <p:nvPr/>
          </p:nvSpPr>
          <p:spPr>
            <a:xfrm>
              <a:off x="6894850" y="2763375"/>
              <a:ext cx="1111200" cy="1111200"/>
            </a:xfrm>
            <a:prstGeom prst="ellipse">
              <a:avLst/>
            </a:prstGeom>
            <a:solidFill>
              <a:srgbClr val="666666">
                <a:alpha val="526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15"/>
            <p:cNvSpPr/>
            <p:nvPr/>
          </p:nvSpPr>
          <p:spPr>
            <a:xfrm>
              <a:off x="6680825" y="2549350"/>
              <a:ext cx="1539600" cy="1539600"/>
            </a:xfrm>
            <a:prstGeom prst="donut">
              <a:avLst>
                <a:gd fmla="val 495" name="adj"/>
              </a:avLst>
            </a:prstGeom>
            <a:solidFill>
              <a:srgbClr val="666666">
                <a:alpha val="526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_1"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" name="Google Shape;308;p16"/>
          <p:cNvGrpSpPr/>
          <p:nvPr/>
        </p:nvGrpSpPr>
        <p:grpSpPr>
          <a:xfrm>
            <a:off x="818844" y="502333"/>
            <a:ext cx="2324700" cy="2324700"/>
            <a:chOff x="-474900" y="321200"/>
            <a:chExt cx="2324700" cy="2324700"/>
          </a:xfrm>
        </p:grpSpPr>
        <p:sp>
          <p:nvSpPr>
            <p:cNvPr id="309" name="Google Shape;309;p16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cap="flat" cmpd="sng" w="9525">
              <a:solidFill>
                <a:srgbClr val="E8E8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16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cap="flat" cmpd="sng" w="9525">
              <a:solidFill>
                <a:srgbClr val="E8E8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16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cap="flat" cmpd="sng" w="9525">
              <a:solidFill>
                <a:srgbClr val="E8E8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16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cap="flat" cmpd="sng" w="9525">
              <a:solidFill>
                <a:srgbClr val="E8E8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13" name="Google Shape;313;p16"/>
          <p:cNvSpPr/>
          <p:nvPr/>
        </p:nvSpPr>
        <p:spPr>
          <a:xfrm>
            <a:off x="1794525" y="-407900"/>
            <a:ext cx="5959200" cy="5959200"/>
          </a:xfrm>
          <a:prstGeom prst="ellipse">
            <a:avLst/>
          </a:prstGeom>
          <a:solidFill>
            <a:srgbClr val="000000">
              <a:alpha val="653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16"/>
          <p:cNvSpPr/>
          <p:nvPr/>
        </p:nvSpPr>
        <p:spPr>
          <a:xfrm>
            <a:off x="8556000" y="4576450"/>
            <a:ext cx="435600" cy="435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16"/>
          <p:cNvSpPr txBox="1"/>
          <p:nvPr>
            <p:ph idx="1" type="body"/>
          </p:nvPr>
        </p:nvSpPr>
        <p:spPr>
          <a:xfrm>
            <a:off x="2385525" y="1310550"/>
            <a:ext cx="4777200" cy="326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93700" lvl="0" marL="457200" rtl="0">
              <a:spcBef>
                <a:spcPts val="0"/>
              </a:spcBef>
              <a:spcAft>
                <a:spcPts val="0"/>
              </a:spcAft>
              <a:buSzPts val="2600"/>
              <a:buFont typeface="Poppins"/>
              <a:buChar char="●"/>
              <a:defRPr b="1" sz="2600">
                <a:latin typeface="Poppins"/>
                <a:ea typeface="Poppins"/>
                <a:cs typeface="Poppins"/>
                <a:sym typeface="Poppins"/>
              </a:defRPr>
            </a:lvl1pPr>
            <a:lvl2pPr indent="-393700" lvl="1" marL="914400" rtl="0">
              <a:spcBef>
                <a:spcPts val="0"/>
              </a:spcBef>
              <a:spcAft>
                <a:spcPts val="0"/>
              </a:spcAft>
              <a:buSzPts val="2600"/>
              <a:buFont typeface="Poppins"/>
              <a:buChar char="○"/>
              <a:defRPr b="1" sz="2600">
                <a:latin typeface="Poppins"/>
                <a:ea typeface="Poppins"/>
                <a:cs typeface="Poppins"/>
                <a:sym typeface="Poppins"/>
              </a:defRPr>
            </a:lvl2pPr>
            <a:lvl3pPr indent="-393700" lvl="2" marL="1371600" rtl="0">
              <a:spcBef>
                <a:spcPts val="0"/>
              </a:spcBef>
              <a:spcAft>
                <a:spcPts val="0"/>
              </a:spcAft>
              <a:buSzPts val="2600"/>
              <a:buFont typeface="Poppins"/>
              <a:buChar char="■"/>
              <a:defRPr b="1" sz="2600">
                <a:latin typeface="Poppins"/>
                <a:ea typeface="Poppins"/>
                <a:cs typeface="Poppins"/>
                <a:sym typeface="Poppins"/>
              </a:defRPr>
            </a:lvl3pPr>
            <a:lvl4pPr indent="-393700" lvl="3" marL="1828800" rtl="0">
              <a:spcBef>
                <a:spcPts val="0"/>
              </a:spcBef>
              <a:spcAft>
                <a:spcPts val="0"/>
              </a:spcAft>
              <a:buSzPts val="2600"/>
              <a:buFont typeface="Poppins"/>
              <a:buChar char="●"/>
              <a:defRPr b="1" sz="2600">
                <a:latin typeface="Poppins"/>
                <a:ea typeface="Poppins"/>
                <a:cs typeface="Poppins"/>
                <a:sym typeface="Poppins"/>
              </a:defRPr>
            </a:lvl4pPr>
            <a:lvl5pPr indent="-393700" lvl="4" marL="2286000" rtl="0">
              <a:spcBef>
                <a:spcPts val="0"/>
              </a:spcBef>
              <a:spcAft>
                <a:spcPts val="0"/>
              </a:spcAft>
              <a:buSzPts val="2600"/>
              <a:buFont typeface="Poppins"/>
              <a:buChar char="○"/>
              <a:defRPr b="1" sz="2600">
                <a:latin typeface="Poppins"/>
                <a:ea typeface="Poppins"/>
                <a:cs typeface="Poppins"/>
                <a:sym typeface="Poppins"/>
              </a:defRPr>
            </a:lvl5pPr>
            <a:lvl6pPr indent="-393700" lvl="5" marL="2743200" rtl="0">
              <a:spcBef>
                <a:spcPts val="0"/>
              </a:spcBef>
              <a:spcAft>
                <a:spcPts val="0"/>
              </a:spcAft>
              <a:buSzPts val="2600"/>
              <a:buFont typeface="Poppins"/>
              <a:buChar char="■"/>
              <a:defRPr b="1" sz="2600">
                <a:latin typeface="Poppins"/>
                <a:ea typeface="Poppins"/>
                <a:cs typeface="Poppins"/>
                <a:sym typeface="Poppins"/>
              </a:defRPr>
            </a:lvl6pPr>
            <a:lvl7pPr indent="-393700" lvl="6" marL="3200400" rtl="0">
              <a:spcBef>
                <a:spcPts val="0"/>
              </a:spcBef>
              <a:spcAft>
                <a:spcPts val="0"/>
              </a:spcAft>
              <a:buSzPts val="2600"/>
              <a:buFont typeface="Poppins"/>
              <a:buChar char="●"/>
              <a:defRPr b="1" sz="2600">
                <a:latin typeface="Poppins"/>
                <a:ea typeface="Poppins"/>
                <a:cs typeface="Poppins"/>
                <a:sym typeface="Poppins"/>
              </a:defRPr>
            </a:lvl7pPr>
            <a:lvl8pPr indent="-393700" lvl="7" marL="3657600" rtl="0">
              <a:spcBef>
                <a:spcPts val="0"/>
              </a:spcBef>
              <a:spcAft>
                <a:spcPts val="0"/>
              </a:spcAft>
              <a:buSzPts val="2600"/>
              <a:buFont typeface="Poppins"/>
              <a:buChar char="○"/>
              <a:defRPr b="1" sz="2600">
                <a:latin typeface="Poppins"/>
                <a:ea typeface="Poppins"/>
                <a:cs typeface="Poppins"/>
                <a:sym typeface="Poppins"/>
              </a:defRPr>
            </a:lvl8pPr>
            <a:lvl9pPr indent="-393700" lvl="8" marL="4114800" rtl="0">
              <a:spcBef>
                <a:spcPts val="0"/>
              </a:spcBef>
              <a:spcAft>
                <a:spcPts val="0"/>
              </a:spcAft>
              <a:buSzPts val="2600"/>
              <a:buFont typeface="Poppins"/>
              <a:buChar char="■"/>
              <a:defRPr b="1" sz="26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316" name="Google Shape;316;p16"/>
          <p:cNvSpPr txBox="1"/>
          <p:nvPr/>
        </p:nvSpPr>
        <p:spPr>
          <a:xfrm>
            <a:off x="1599200" y="1326625"/>
            <a:ext cx="7641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200">
                <a:latin typeface="Poppins"/>
                <a:ea typeface="Poppins"/>
                <a:cs typeface="Poppins"/>
                <a:sym typeface="Poppins"/>
              </a:rPr>
              <a:t>“</a:t>
            </a:r>
            <a:endParaRPr b="1" sz="72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17" name="Google Shape;317;p16"/>
          <p:cNvSpPr txBox="1"/>
          <p:nvPr>
            <p:ph idx="12" type="sldNum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9" name="Google Shape;319;p17"/>
          <p:cNvGrpSpPr/>
          <p:nvPr/>
        </p:nvGrpSpPr>
        <p:grpSpPr>
          <a:xfrm>
            <a:off x="-442731" y="337284"/>
            <a:ext cx="2324700" cy="2324700"/>
            <a:chOff x="-474900" y="321200"/>
            <a:chExt cx="2324700" cy="2324700"/>
          </a:xfrm>
        </p:grpSpPr>
        <p:sp>
          <p:nvSpPr>
            <p:cNvPr id="320" name="Google Shape;320;p17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cap="flat" cmpd="sng" w="9525">
              <a:solidFill>
                <a:srgbClr val="E8E8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17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cap="flat" cmpd="sng" w="9525">
              <a:solidFill>
                <a:srgbClr val="E8E8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17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cap="flat" cmpd="sng" w="9525">
              <a:solidFill>
                <a:srgbClr val="E8E8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17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cap="flat" cmpd="sng" w="9525">
              <a:solidFill>
                <a:srgbClr val="E8E8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24" name="Google Shape;324;p17"/>
          <p:cNvSpPr/>
          <p:nvPr/>
        </p:nvSpPr>
        <p:spPr>
          <a:xfrm>
            <a:off x="8556000" y="4576450"/>
            <a:ext cx="435600" cy="435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17"/>
          <p:cNvSpPr txBox="1"/>
          <p:nvPr>
            <p:ph type="title"/>
          </p:nvPr>
        </p:nvSpPr>
        <p:spPr>
          <a:xfrm>
            <a:off x="457200" y="1166125"/>
            <a:ext cx="5220300" cy="68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26" name="Google Shape;326;p17"/>
          <p:cNvSpPr txBox="1"/>
          <p:nvPr>
            <p:ph idx="1" type="body"/>
          </p:nvPr>
        </p:nvSpPr>
        <p:spPr>
          <a:xfrm>
            <a:off x="1069625" y="1958050"/>
            <a:ext cx="1485300" cy="261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  <p:sp>
        <p:nvSpPr>
          <p:cNvPr id="327" name="Google Shape;327;p17"/>
          <p:cNvSpPr txBox="1"/>
          <p:nvPr>
            <p:ph idx="2" type="body"/>
          </p:nvPr>
        </p:nvSpPr>
        <p:spPr>
          <a:xfrm>
            <a:off x="2630936" y="1958050"/>
            <a:ext cx="1485300" cy="261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  <p:sp>
        <p:nvSpPr>
          <p:cNvPr id="328" name="Google Shape;328;p17"/>
          <p:cNvSpPr txBox="1"/>
          <p:nvPr>
            <p:ph idx="3" type="body"/>
          </p:nvPr>
        </p:nvSpPr>
        <p:spPr>
          <a:xfrm>
            <a:off x="4192246" y="1958050"/>
            <a:ext cx="1485300" cy="261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  <p:sp>
        <p:nvSpPr>
          <p:cNvPr id="329" name="Google Shape;329;p17"/>
          <p:cNvSpPr txBox="1"/>
          <p:nvPr>
            <p:ph idx="12" type="sldNum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30" name="Google Shape;330;p17"/>
          <p:cNvSpPr/>
          <p:nvPr/>
        </p:nvSpPr>
        <p:spPr>
          <a:xfrm>
            <a:off x="6081700" y="764000"/>
            <a:ext cx="3615600" cy="3615600"/>
          </a:xfrm>
          <a:prstGeom prst="ellipse">
            <a:avLst/>
          </a:prstGeom>
          <a:noFill/>
          <a:ln cap="flat" cmpd="sng" w="9525">
            <a:solidFill>
              <a:srgbClr val="E8E8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17"/>
          <p:cNvSpPr/>
          <p:nvPr/>
        </p:nvSpPr>
        <p:spPr>
          <a:xfrm>
            <a:off x="6272900" y="955200"/>
            <a:ext cx="3233100" cy="3233100"/>
          </a:xfrm>
          <a:prstGeom prst="ellipse">
            <a:avLst/>
          </a:prstGeom>
          <a:solidFill>
            <a:srgbClr val="000000">
              <a:alpha val="653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 + big image">
  <p:cSld name="TITLE_AND_BODY_1"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18"/>
          <p:cNvSpPr/>
          <p:nvPr/>
        </p:nvSpPr>
        <p:spPr>
          <a:xfrm>
            <a:off x="5142675" y="358375"/>
            <a:ext cx="4426800" cy="4426800"/>
          </a:xfrm>
          <a:prstGeom prst="ellipse">
            <a:avLst/>
          </a:prstGeom>
          <a:noFill/>
          <a:ln cap="flat" cmpd="sng" w="9525">
            <a:solidFill>
              <a:srgbClr val="E8E8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p18"/>
          <p:cNvSpPr/>
          <p:nvPr/>
        </p:nvSpPr>
        <p:spPr>
          <a:xfrm>
            <a:off x="5376775" y="592475"/>
            <a:ext cx="3958500" cy="3958500"/>
          </a:xfrm>
          <a:prstGeom prst="ellipse">
            <a:avLst/>
          </a:prstGeom>
          <a:solidFill>
            <a:srgbClr val="000000">
              <a:alpha val="653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5" name="Google Shape;335;p18"/>
          <p:cNvGrpSpPr/>
          <p:nvPr/>
        </p:nvGrpSpPr>
        <p:grpSpPr>
          <a:xfrm>
            <a:off x="-442731" y="337284"/>
            <a:ext cx="2324700" cy="2324700"/>
            <a:chOff x="-474900" y="321200"/>
            <a:chExt cx="2324700" cy="2324700"/>
          </a:xfrm>
        </p:grpSpPr>
        <p:sp>
          <p:nvSpPr>
            <p:cNvPr id="336" name="Google Shape;336;p18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cap="flat" cmpd="sng" w="9525">
              <a:solidFill>
                <a:srgbClr val="E8E8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18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cap="flat" cmpd="sng" w="9525">
              <a:solidFill>
                <a:srgbClr val="E8E8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18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cap="flat" cmpd="sng" w="9525">
              <a:solidFill>
                <a:srgbClr val="E8E8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18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cap="flat" cmpd="sng" w="9525">
              <a:solidFill>
                <a:srgbClr val="E8E8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0" name="Google Shape;340;p18"/>
          <p:cNvSpPr/>
          <p:nvPr/>
        </p:nvSpPr>
        <p:spPr>
          <a:xfrm>
            <a:off x="8556000" y="4576450"/>
            <a:ext cx="435600" cy="435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18"/>
          <p:cNvSpPr txBox="1"/>
          <p:nvPr>
            <p:ph type="title"/>
          </p:nvPr>
        </p:nvSpPr>
        <p:spPr>
          <a:xfrm>
            <a:off x="457200" y="1166125"/>
            <a:ext cx="4504800" cy="68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42" name="Google Shape;342;p18"/>
          <p:cNvSpPr txBox="1"/>
          <p:nvPr>
            <p:ph idx="1" type="body"/>
          </p:nvPr>
        </p:nvSpPr>
        <p:spPr>
          <a:xfrm>
            <a:off x="985679" y="1958050"/>
            <a:ext cx="3976500" cy="261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43" name="Google Shape;343;p18"/>
          <p:cNvSpPr txBox="1"/>
          <p:nvPr>
            <p:ph idx="12" type="sldNum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background">
  <p:cSld name="BLANK_1">
    <p:bg>
      <p:bgPr>
        <a:solidFill>
          <a:srgbClr val="000000"/>
        </a:solidFill>
      </p:bgPr>
    </p:bg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19"/>
          <p:cNvSpPr/>
          <p:nvPr/>
        </p:nvSpPr>
        <p:spPr>
          <a:xfrm>
            <a:off x="-704850" y="-2705100"/>
            <a:ext cx="10553700" cy="10553700"/>
          </a:xfrm>
          <a:prstGeom prst="donut">
            <a:avLst>
              <a:gd fmla="val 1046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p19"/>
          <p:cNvSpPr/>
          <p:nvPr/>
        </p:nvSpPr>
        <p:spPr>
          <a:xfrm>
            <a:off x="8556000" y="4576450"/>
            <a:ext cx="435600" cy="435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19"/>
          <p:cNvSpPr/>
          <p:nvPr/>
        </p:nvSpPr>
        <p:spPr>
          <a:xfrm>
            <a:off x="764000" y="-1236275"/>
            <a:ext cx="7616100" cy="7616100"/>
          </a:xfrm>
          <a:prstGeom prst="ellipse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p19"/>
          <p:cNvSpPr/>
          <p:nvPr/>
        </p:nvSpPr>
        <p:spPr>
          <a:xfrm>
            <a:off x="1198300" y="-801975"/>
            <a:ext cx="6747000" cy="6747000"/>
          </a:xfrm>
          <a:prstGeom prst="ellipse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p19"/>
          <p:cNvSpPr/>
          <p:nvPr/>
        </p:nvSpPr>
        <p:spPr>
          <a:xfrm>
            <a:off x="2267900" y="267625"/>
            <a:ext cx="4608300" cy="4608300"/>
          </a:xfrm>
          <a:prstGeom prst="ellipse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p19"/>
          <p:cNvSpPr txBox="1"/>
          <p:nvPr>
            <p:ph idx="12" type="sldNum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50;p3"/>
          <p:cNvGrpSpPr/>
          <p:nvPr/>
        </p:nvGrpSpPr>
        <p:grpSpPr>
          <a:xfrm>
            <a:off x="146769" y="3406"/>
            <a:ext cx="1233215" cy="1384535"/>
            <a:chOff x="146769" y="3406"/>
            <a:chExt cx="1233215" cy="1384535"/>
          </a:xfrm>
        </p:grpSpPr>
        <p:grpSp>
          <p:nvGrpSpPr>
            <p:cNvPr id="51" name="Google Shape;51;p3"/>
            <p:cNvGrpSpPr/>
            <p:nvPr/>
          </p:nvGrpSpPr>
          <p:grpSpPr>
            <a:xfrm>
              <a:off x="1063183" y="3406"/>
              <a:ext cx="316800" cy="688513"/>
              <a:chOff x="1063183" y="3406"/>
              <a:chExt cx="316800" cy="688513"/>
            </a:xfrm>
          </p:grpSpPr>
          <p:sp>
            <p:nvSpPr>
              <p:cNvPr id="52" name="Google Shape;52;p3"/>
              <p:cNvSpPr/>
              <p:nvPr/>
            </p:nvSpPr>
            <p:spPr>
              <a:xfrm rot="10800000">
                <a:off x="1063183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 rot="10800000">
                <a:off x="1063183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4" name="Google Shape;54;p3"/>
            <p:cNvGrpSpPr/>
            <p:nvPr/>
          </p:nvGrpSpPr>
          <p:grpSpPr>
            <a:xfrm>
              <a:off x="604976" y="3406"/>
              <a:ext cx="316800" cy="1036524"/>
              <a:chOff x="604976" y="3406"/>
              <a:chExt cx="316800" cy="1036524"/>
            </a:xfrm>
          </p:grpSpPr>
          <p:sp>
            <p:nvSpPr>
              <p:cNvPr id="55" name="Google Shape;55;p3"/>
              <p:cNvSpPr/>
              <p:nvPr/>
            </p:nvSpPr>
            <p:spPr>
              <a:xfrm rot="10800000">
                <a:off x="604976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 rot="10800000">
                <a:off x="604976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 rot="10800000">
                <a:off x="604976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8" name="Google Shape;58;p3"/>
            <p:cNvGrpSpPr/>
            <p:nvPr/>
          </p:nvGrpSpPr>
          <p:grpSpPr>
            <a:xfrm>
              <a:off x="146769" y="3406"/>
              <a:ext cx="316800" cy="1384535"/>
              <a:chOff x="146769" y="3406"/>
              <a:chExt cx="316800" cy="1384535"/>
            </a:xfrm>
          </p:grpSpPr>
          <p:sp>
            <p:nvSpPr>
              <p:cNvPr id="59" name="Google Shape;59;p3"/>
              <p:cNvSpPr/>
              <p:nvPr/>
            </p:nvSpPr>
            <p:spPr>
              <a:xfrm rot="10800000">
                <a:off x="146769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 rot="10800000">
                <a:off x="146769" y="3441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 rot="10800000">
                <a:off x="146769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" name="Google Shape;62;p3"/>
              <p:cNvSpPr/>
              <p:nvPr/>
            </p:nvSpPr>
            <p:spPr>
              <a:xfrm rot="10800000">
                <a:off x="146769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63" name="Google Shape;63;p3"/>
          <p:cNvGrpSpPr/>
          <p:nvPr/>
        </p:nvGrpSpPr>
        <p:grpSpPr>
          <a:xfrm>
            <a:off x="6775084" y="2904008"/>
            <a:ext cx="2186148" cy="2239500"/>
            <a:chOff x="6775084" y="2904008"/>
            <a:chExt cx="2186148" cy="2239500"/>
          </a:xfrm>
        </p:grpSpPr>
        <p:grpSp>
          <p:nvGrpSpPr>
            <p:cNvPr id="64" name="Google Shape;64;p3"/>
            <p:cNvGrpSpPr/>
            <p:nvPr/>
          </p:nvGrpSpPr>
          <p:grpSpPr>
            <a:xfrm>
              <a:off x="6775084" y="4253708"/>
              <a:ext cx="409500" cy="889800"/>
              <a:chOff x="6775084" y="4253708"/>
              <a:chExt cx="409500" cy="889800"/>
            </a:xfrm>
          </p:grpSpPr>
          <p:sp>
            <p:nvSpPr>
              <p:cNvPr id="65" name="Google Shape;65;p3"/>
              <p:cNvSpPr/>
              <p:nvPr/>
            </p:nvSpPr>
            <p:spPr>
              <a:xfrm>
                <a:off x="6775084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6775084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7" name="Google Shape;67;p3"/>
            <p:cNvGrpSpPr/>
            <p:nvPr/>
          </p:nvGrpSpPr>
          <p:grpSpPr>
            <a:xfrm>
              <a:off x="7367299" y="3804008"/>
              <a:ext cx="409500" cy="1339500"/>
              <a:chOff x="7367299" y="3804008"/>
              <a:chExt cx="409500" cy="1339500"/>
            </a:xfrm>
          </p:grpSpPr>
          <p:sp>
            <p:nvSpPr>
              <p:cNvPr id="68" name="Google Shape;68;p3"/>
              <p:cNvSpPr/>
              <p:nvPr/>
            </p:nvSpPr>
            <p:spPr>
              <a:xfrm>
                <a:off x="7367299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7367299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" name="Google Shape;70;p3"/>
              <p:cNvSpPr/>
              <p:nvPr/>
            </p:nvSpPr>
            <p:spPr>
              <a:xfrm>
                <a:off x="7367299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1" name="Google Shape;71;p3"/>
            <p:cNvGrpSpPr/>
            <p:nvPr/>
          </p:nvGrpSpPr>
          <p:grpSpPr>
            <a:xfrm>
              <a:off x="7959516" y="3354008"/>
              <a:ext cx="409500" cy="1789500"/>
              <a:chOff x="7959516" y="3354008"/>
              <a:chExt cx="409500" cy="1789500"/>
            </a:xfrm>
          </p:grpSpPr>
          <p:sp>
            <p:nvSpPr>
              <p:cNvPr id="72" name="Google Shape;72;p3"/>
              <p:cNvSpPr/>
              <p:nvPr/>
            </p:nvSpPr>
            <p:spPr>
              <a:xfrm>
                <a:off x="7959516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7959516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7959516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7959516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6" name="Google Shape;76;p3"/>
            <p:cNvGrpSpPr/>
            <p:nvPr/>
          </p:nvGrpSpPr>
          <p:grpSpPr>
            <a:xfrm>
              <a:off x="8551731" y="2904008"/>
              <a:ext cx="409500" cy="2239500"/>
              <a:chOff x="8551731" y="2904008"/>
              <a:chExt cx="409500" cy="2239500"/>
            </a:xfrm>
          </p:grpSpPr>
          <p:sp>
            <p:nvSpPr>
              <p:cNvPr id="77" name="Google Shape;77;p3"/>
              <p:cNvSpPr/>
              <p:nvPr/>
            </p:nvSpPr>
            <p:spPr>
              <a:xfrm>
                <a:off x="8551731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8551731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8551731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8551731" y="2904008"/>
                <a:ext cx="409500" cy="22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8551731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82" name="Google Shape;82;p3"/>
          <p:cNvSpPr txBox="1"/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3" name="Google Shape;83;p3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4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86" name="Google Shape;86;p4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8" name="Google Shape;88;p4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9" name="Google Shape;89;p4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0" name="Google Shape;90;p4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5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93" name="Google Shape;93;p5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5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5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6" name="Google Shape;96;p5"/>
          <p:cNvSpPr txBox="1"/>
          <p:nvPr>
            <p:ph idx="1" type="body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7" name="Google Shape;97;p5"/>
          <p:cNvSpPr txBox="1"/>
          <p:nvPr>
            <p:ph idx="2" type="body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5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6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1" name="Google Shape;101;p6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6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6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4" name="Google Shape;104;p6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7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7" name="Google Shape;107;p7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7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9" name="Google Shape;109;p7"/>
          <p:cNvSpPr txBox="1"/>
          <p:nvPr>
            <p:ph type="title"/>
          </p:nvPr>
        </p:nvSpPr>
        <p:spPr>
          <a:xfrm>
            <a:off x="1303800" y="598575"/>
            <a:ext cx="3312000" cy="159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0" name="Google Shape;110;p7"/>
          <p:cNvSpPr txBox="1"/>
          <p:nvPr>
            <p:ph idx="1" type="body"/>
          </p:nvPr>
        </p:nvSpPr>
        <p:spPr>
          <a:xfrm>
            <a:off x="1303800" y="2309675"/>
            <a:ext cx="3312000" cy="222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11" name="Google Shape;111;p7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dk1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8"/>
          <p:cNvGrpSpPr/>
          <p:nvPr/>
        </p:nvGrpSpPr>
        <p:grpSpPr>
          <a:xfrm>
            <a:off x="6866714" y="1306"/>
            <a:ext cx="2267451" cy="2601690"/>
            <a:chOff x="6790514" y="1306"/>
            <a:chExt cx="2267451" cy="2601690"/>
          </a:xfrm>
        </p:grpSpPr>
        <p:grpSp>
          <p:nvGrpSpPr>
            <p:cNvPr id="114" name="Google Shape;114;p8"/>
            <p:cNvGrpSpPr/>
            <p:nvPr/>
          </p:nvGrpSpPr>
          <p:grpSpPr>
            <a:xfrm>
              <a:off x="7067465" y="1306"/>
              <a:ext cx="1990500" cy="1990200"/>
              <a:chOff x="7067465" y="1306"/>
              <a:chExt cx="1990500" cy="1990200"/>
            </a:xfrm>
          </p:grpSpPr>
          <p:sp>
            <p:nvSpPr>
              <p:cNvPr id="115" name="Google Shape;115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" name="Google Shape;116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" name="Google Shape;117;p8"/>
              <p:cNvSpPr/>
              <p:nvPr/>
            </p:nvSpPr>
            <p:spPr>
              <a:xfrm rot="-8649154">
                <a:off x="7349891" y="283705"/>
                <a:ext cx="1425647" cy="14254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8" name="Google Shape;118;p8"/>
            <p:cNvGrpSpPr/>
            <p:nvPr/>
          </p:nvGrpSpPr>
          <p:grpSpPr>
            <a:xfrm>
              <a:off x="8207126" y="1807996"/>
              <a:ext cx="795000" cy="795000"/>
              <a:chOff x="8207126" y="1807996"/>
              <a:chExt cx="795000" cy="795000"/>
            </a:xfrm>
          </p:grpSpPr>
          <p:sp>
            <p:nvSpPr>
              <p:cNvPr id="119" name="Google Shape;119;p8"/>
              <p:cNvSpPr/>
              <p:nvPr/>
            </p:nvSpPr>
            <p:spPr>
              <a:xfrm rot="2152054">
                <a:off x="8319942" y="1920813"/>
                <a:ext cx="569367" cy="569367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" name="Google Shape;120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" name="Google Shape;121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2" name="Google Shape;122;p8"/>
            <p:cNvGrpSpPr/>
            <p:nvPr/>
          </p:nvGrpSpPr>
          <p:grpSpPr>
            <a:xfrm>
              <a:off x="6790514" y="118857"/>
              <a:ext cx="548700" cy="548700"/>
              <a:chOff x="6790514" y="118857"/>
              <a:chExt cx="548700" cy="548700"/>
            </a:xfrm>
          </p:grpSpPr>
          <p:sp>
            <p:nvSpPr>
              <p:cNvPr id="123" name="Google Shape;123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" name="Google Shape;124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25" name="Google Shape;125;p8"/>
          <p:cNvSpPr txBox="1"/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6" name="Google Shape;126;p8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9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29" name="Google Shape;129;p9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9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1" name="Google Shape;131;p9"/>
          <p:cNvSpPr txBox="1"/>
          <p:nvPr>
            <p:ph type="title"/>
          </p:nvPr>
        </p:nvSpPr>
        <p:spPr>
          <a:xfrm>
            <a:off x="1303800" y="598575"/>
            <a:ext cx="3430500" cy="19902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2" name="Google Shape;132;p9"/>
          <p:cNvSpPr txBox="1"/>
          <p:nvPr>
            <p:ph idx="1" type="subTitle"/>
          </p:nvPr>
        </p:nvSpPr>
        <p:spPr>
          <a:xfrm>
            <a:off x="1303800" y="2743203"/>
            <a:ext cx="3430500" cy="7260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33" name="Google Shape;133;p9"/>
          <p:cNvSpPr txBox="1"/>
          <p:nvPr>
            <p:ph idx="2" type="body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34" name="Google Shape;134;p9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10"/>
          <p:cNvGrpSpPr/>
          <p:nvPr/>
        </p:nvGrpSpPr>
        <p:grpSpPr>
          <a:xfrm>
            <a:off x="713373" y="3847119"/>
            <a:ext cx="825392" cy="825392"/>
            <a:chOff x="348199" y="179450"/>
            <a:chExt cx="1116300" cy="1116300"/>
          </a:xfrm>
        </p:grpSpPr>
        <p:sp>
          <p:nvSpPr>
            <p:cNvPr id="137" name="Google Shape;137;p10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10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9" name="Google Shape;139;p10"/>
          <p:cNvSpPr txBox="1"/>
          <p:nvPr>
            <p:ph idx="1" type="body"/>
          </p:nvPr>
        </p:nvSpPr>
        <p:spPr>
          <a:xfrm>
            <a:off x="1303800" y="4138975"/>
            <a:ext cx="5843100" cy="53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40" name="Google Shape;140;p10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theme" Target="../theme/theme2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omentu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.jpg"/><Relationship Id="rId4" Type="http://schemas.openxmlformats.org/officeDocument/2006/relationships/image" Target="../media/image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www.katyisd.org/Domain/3813" TargetMode="External"/><Relationship Id="rId4" Type="http://schemas.openxmlformats.org/officeDocument/2006/relationships/image" Target="../media/image2.png"/><Relationship Id="rId5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jpg"/><Relationship Id="rId4" Type="http://schemas.openxmlformats.org/officeDocument/2006/relationships/hyperlink" Target="https://www.katyisd.org/Domain/3813" TargetMode="External"/><Relationship Id="rId5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Relationship Id="rId4" Type="http://schemas.openxmlformats.org/officeDocument/2006/relationships/image" Target="../media/image15.png"/><Relationship Id="rId5" Type="http://schemas.openxmlformats.org/officeDocument/2006/relationships/image" Target="../media/image14.png"/><Relationship Id="rId6" Type="http://schemas.openxmlformats.org/officeDocument/2006/relationships/image" Target="../media/image13.png"/><Relationship Id="rId7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20"/>
          <p:cNvSpPr txBox="1"/>
          <p:nvPr>
            <p:ph type="ctrTitle"/>
          </p:nvPr>
        </p:nvSpPr>
        <p:spPr>
          <a:xfrm>
            <a:off x="452800" y="2154575"/>
            <a:ext cx="78816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280"/>
              <a:t>K-TEAM Fall Conference</a:t>
            </a:r>
            <a:endParaRPr sz="328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280"/>
              <a:t>October 19, 2023</a:t>
            </a:r>
            <a:endParaRPr sz="328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280"/>
              <a:t>GT/Advanced Academics</a:t>
            </a:r>
            <a:endParaRPr sz="3280"/>
          </a:p>
        </p:txBody>
      </p:sp>
      <p:grpSp>
        <p:nvGrpSpPr>
          <p:cNvPr id="356" name="Google Shape;356;p20"/>
          <p:cNvGrpSpPr/>
          <p:nvPr/>
        </p:nvGrpSpPr>
        <p:grpSpPr>
          <a:xfrm>
            <a:off x="1311079" y="985525"/>
            <a:ext cx="832106" cy="832102"/>
            <a:chOff x="1923675" y="1633650"/>
            <a:chExt cx="436000" cy="435975"/>
          </a:xfrm>
        </p:grpSpPr>
        <p:sp>
          <p:nvSpPr>
            <p:cNvPr id="357" name="Google Shape;357;p20"/>
            <p:cNvSpPr/>
            <p:nvPr/>
          </p:nvSpPr>
          <p:spPr>
            <a:xfrm>
              <a:off x="2209250" y="1633650"/>
              <a:ext cx="150425" cy="150425"/>
            </a:xfrm>
            <a:custGeom>
              <a:rect b="b" l="l" r="r" t="t"/>
              <a:pathLst>
                <a:path extrusionOk="0" fill="none" h="6017" w="6017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20"/>
            <p:cNvSpPr/>
            <p:nvPr/>
          </p:nvSpPr>
          <p:spPr>
            <a:xfrm>
              <a:off x="2019900" y="1757250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20"/>
            <p:cNvSpPr/>
            <p:nvPr/>
          </p:nvSpPr>
          <p:spPr>
            <a:xfrm>
              <a:off x="1923675" y="1681150"/>
              <a:ext cx="388500" cy="388475"/>
            </a:xfrm>
            <a:custGeom>
              <a:rect b="b" l="l" r="r" t="t"/>
              <a:pathLst>
                <a:path extrusionOk="0" fill="none" h="15539" w="1554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20"/>
            <p:cNvSpPr/>
            <p:nvPr/>
          </p:nvSpPr>
          <p:spPr>
            <a:xfrm>
              <a:off x="1974225" y="1711575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20"/>
            <p:cNvSpPr/>
            <p:nvPr/>
          </p:nvSpPr>
          <p:spPr>
            <a:xfrm>
              <a:off x="1934650" y="2014200"/>
              <a:ext cx="44475" cy="44475"/>
            </a:xfrm>
            <a:custGeom>
              <a:rect b="b" l="l" r="r" t="t"/>
              <a:pathLst>
                <a:path extrusionOk="0" fill="none" h="1779" w="1779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20"/>
            <p:cNvSpPr/>
            <p:nvPr/>
          </p:nvSpPr>
          <p:spPr>
            <a:xfrm>
              <a:off x="1944375" y="1947225"/>
              <a:ext cx="101725" cy="101700"/>
            </a:xfrm>
            <a:custGeom>
              <a:rect b="b" l="l" r="r" t="t"/>
              <a:pathLst>
                <a:path extrusionOk="0" fill="none" h="4068" w="4069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29"/>
          <p:cNvSpPr txBox="1"/>
          <p:nvPr>
            <p:ph type="title"/>
          </p:nvPr>
        </p:nvSpPr>
        <p:spPr>
          <a:xfrm>
            <a:off x="457200" y="1166125"/>
            <a:ext cx="4504800" cy="68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Secondary Advanced Academics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5" name="Google Shape;495;p29"/>
          <p:cNvSpPr txBox="1"/>
          <p:nvPr>
            <p:ph idx="1" type="body"/>
          </p:nvPr>
        </p:nvSpPr>
        <p:spPr>
          <a:xfrm>
            <a:off x="985504" y="2262275"/>
            <a:ext cx="3976500" cy="261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KAP/AP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GT KAP/AP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Dual Credit</a:t>
            </a:r>
            <a:endParaRPr sz="2200"/>
          </a:p>
        </p:txBody>
      </p:sp>
      <p:sp>
        <p:nvSpPr>
          <p:cNvPr id="496" name="Google Shape;496;p29"/>
          <p:cNvSpPr txBox="1"/>
          <p:nvPr>
            <p:ph idx="12" type="sldNum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97" name="Google Shape;49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53600" y="967825"/>
            <a:ext cx="2168425" cy="3252624"/>
          </a:xfrm>
          <a:prstGeom prst="rect">
            <a:avLst/>
          </a:prstGeom>
          <a:noFill/>
          <a:ln>
            <a:noFill/>
          </a:ln>
        </p:spPr>
      </p:pic>
      <p:sp>
        <p:nvSpPr>
          <p:cNvPr id="498" name="Google Shape;498;p29"/>
          <p:cNvSpPr/>
          <p:nvPr/>
        </p:nvSpPr>
        <p:spPr>
          <a:xfrm>
            <a:off x="8454800" y="216150"/>
            <a:ext cx="339900" cy="3090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30"/>
          <p:cNvSpPr txBox="1"/>
          <p:nvPr>
            <p:ph type="title"/>
          </p:nvPr>
        </p:nvSpPr>
        <p:spPr>
          <a:xfrm>
            <a:off x="428900" y="1666825"/>
            <a:ext cx="3002100" cy="294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Secondary GT Facilitators</a:t>
            </a:r>
            <a:endParaRPr/>
          </a:p>
        </p:txBody>
      </p:sp>
      <p:sp>
        <p:nvSpPr>
          <p:cNvPr id="504" name="Google Shape;504;p30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en"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‹#›</a:t>
            </a:fld>
            <a:endParaRPr b="0" sz="9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505" name="Google Shape;505;p30"/>
          <p:cNvGrpSpPr/>
          <p:nvPr/>
        </p:nvGrpSpPr>
        <p:grpSpPr>
          <a:xfrm>
            <a:off x="4361713" y="1054632"/>
            <a:ext cx="3339000" cy="3339000"/>
            <a:chOff x="2902488" y="902232"/>
            <a:chExt cx="3339000" cy="3339000"/>
          </a:xfrm>
        </p:grpSpPr>
        <p:sp>
          <p:nvSpPr>
            <p:cNvPr id="506" name="Google Shape;506;p30"/>
            <p:cNvSpPr/>
            <p:nvPr/>
          </p:nvSpPr>
          <p:spPr>
            <a:xfrm rot="-5400000">
              <a:off x="2902488" y="902232"/>
              <a:ext cx="3339000" cy="3339000"/>
            </a:xfrm>
            <a:prstGeom prst="ellipse">
              <a:avLst/>
            </a:prstGeom>
            <a:noFill/>
            <a:ln cap="flat" cmpd="sng" w="19050">
              <a:solidFill>
                <a:srgbClr val="E8E8E8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507" name="Google Shape;507;p30"/>
            <p:cNvSpPr/>
            <p:nvPr/>
          </p:nvSpPr>
          <p:spPr>
            <a:xfrm>
              <a:off x="3123738" y="1123632"/>
              <a:ext cx="2896500" cy="2896200"/>
            </a:xfrm>
            <a:prstGeom prst="pie">
              <a:avLst>
                <a:gd fmla="val 1811602" name="adj1"/>
                <a:gd fmla="val 16214886" name="adj2"/>
              </a:avLst>
            </a:prstGeom>
            <a:solidFill>
              <a:srgbClr val="000000">
                <a:alpha val="653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grpSp>
        <p:nvGrpSpPr>
          <p:cNvPr id="508" name="Google Shape;508;p30"/>
          <p:cNvGrpSpPr/>
          <p:nvPr/>
        </p:nvGrpSpPr>
        <p:grpSpPr>
          <a:xfrm>
            <a:off x="5123263" y="1816182"/>
            <a:ext cx="1815900" cy="1815900"/>
            <a:chOff x="3664038" y="1663782"/>
            <a:chExt cx="1815900" cy="1815900"/>
          </a:xfrm>
        </p:grpSpPr>
        <p:sp>
          <p:nvSpPr>
            <p:cNvPr id="509" name="Google Shape;509;p30"/>
            <p:cNvSpPr/>
            <p:nvPr/>
          </p:nvSpPr>
          <p:spPr>
            <a:xfrm>
              <a:off x="3664038" y="1663782"/>
              <a:ext cx="1815900" cy="18159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10" name="Google Shape;510;p30"/>
            <p:cNvSpPr txBox="1"/>
            <p:nvPr/>
          </p:nvSpPr>
          <p:spPr>
            <a:xfrm>
              <a:off x="3899988" y="2158482"/>
              <a:ext cx="1344000" cy="82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Support the learning of GT student on campus</a:t>
              </a:r>
              <a:endParaRPr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511" name="Google Shape;511;p30"/>
          <p:cNvGrpSpPr/>
          <p:nvPr/>
        </p:nvGrpSpPr>
        <p:grpSpPr>
          <a:xfrm>
            <a:off x="7027940" y="1501154"/>
            <a:ext cx="1068600" cy="1068600"/>
            <a:chOff x="2859873" y="853971"/>
            <a:chExt cx="1068600" cy="1068600"/>
          </a:xfrm>
        </p:grpSpPr>
        <p:sp>
          <p:nvSpPr>
            <p:cNvPr id="512" name="Google Shape;512;p30"/>
            <p:cNvSpPr/>
            <p:nvPr/>
          </p:nvSpPr>
          <p:spPr>
            <a:xfrm>
              <a:off x="2859873" y="853971"/>
              <a:ext cx="1068600" cy="1068600"/>
            </a:xfrm>
            <a:prstGeom prst="ellipse">
              <a:avLst/>
            </a:pr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513" name="Google Shape;513;p30"/>
            <p:cNvSpPr txBox="1"/>
            <p:nvPr/>
          </p:nvSpPr>
          <p:spPr>
            <a:xfrm>
              <a:off x="3012800" y="1022197"/>
              <a:ext cx="762600" cy="73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Work with Teachers and ICs</a:t>
              </a:r>
              <a:r>
                <a:rPr lang="en" sz="80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to support instruction</a:t>
              </a:r>
              <a:endParaRPr sz="8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grpSp>
        <p:nvGrpSpPr>
          <p:cNvPr id="514" name="Google Shape;514;p30"/>
          <p:cNvGrpSpPr/>
          <p:nvPr/>
        </p:nvGrpSpPr>
        <p:grpSpPr>
          <a:xfrm>
            <a:off x="3969396" y="2990708"/>
            <a:ext cx="1068600" cy="1068600"/>
            <a:chOff x="2859873" y="853971"/>
            <a:chExt cx="1068600" cy="1068600"/>
          </a:xfrm>
        </p:grpSpPr>
        <p:sp>
          <p:nvSpPr>
            <p:cNvPr id="515" name="Google Shape;515;p30"/>
            <p:cNvSpPr/>
            <p:nvPr/>
          </p:nvSpPr>
          <p:spPr>
            <a:xfrm>
              <a:off x="2859873" y="853971"/>
              <a:ext cx="1068600" cy="1068600"/>
            </a:xfrm>
            <a:prstGeom prst="ellipse">
              <a:avLst/>
            </a:pr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516" name="Google Shape;516;p30"/>
            <p:cNvSpPr txBox="1"/>
            <p:nvPr/>
          </p:nvSpPr>
          <p:spPr>
            <a:xfrm>
              <a:off x="3012902" y="1022113"/>
              <a:ext cx="783000" cy="694800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Conference with GT students</a:t>
              </a:r>
              <a:r>
                <a:rPr lang="en" sz="80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endParaRPr sz="8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grpSp>
        <p:nvGrpSpPr>
          <p:cNvPr id="517" name="Google Shape;517;p30"/>
          <p:cNvGrpSpPr/>
          <p:nvPr/>
        </p:nvGrpSpPr>
        <p:grpSpPr>
          <a:xfrm>
            <a:off x="6939268" y="3031413"/>
            <a:ext cx="1068600" cy="1068600"/>
            <a:chOff x="5214448" y="3234278"/>
            <a:chExt cx="1068600" cy="1068600"/>
          </a:xfrm>
        </p:grpSpPr>
        <p:sp>
          <p:nvSpPr>
            <p:cNvPr id="518" name="Google Shape;518;p30"/>
            <p:cNvSpPr/>
            <p:nvPr/>
          </p:nvSpPr>
          <p:spPr>
            <a:xfrm>
              <a:off x="5214448" y="3234278"/>
              <a:ext cx="1068600" cy="1068600"/>
            </a:xfrm>
            <a:prstGeom prst="ellipse">
              <a:avLst/>
            </a:pr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519" name="Google Shape;519;p30"/>
            <p:cNvSpPr txBox="1"/>
            <p:nvPr/>
          </p:nvSpPr>
          <p:spPr>
            <a:xfrm>
              <a:off x="5367375" y="3402503"/>
              <a:ext cx="762600" cy="732300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Develop and deliver PD </a:t>
              </a:r>
              <a:r>
                <a:rPr lang="en" sz="80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endParaRPr sz="8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grpSp>
        <p:nvGrpSpPr>
          <p:cNvPr id="520" name="Google Shape;520;p30"/>
          <p:cNvGrpSpPr/>
          <p:nvPr/>
        </p:nvGrpSpPr>
        <p:grpSpPr>
          <a:xfrm>
            <a:off x="5653690" y="598229"/>
            <a:ext cx="1068600" cy="1068600"/>
            <a:chOff x="2859873" y="853971"/>
            <a:chExt cx="1068600" cy="1068600"/>
          </a:xfrm>
        </p:grpSpPr>
        <p:sp>
          <p:nvSpPr>
            <p:cNvPr id="521" name="Google Shape;521;p30"/>
            <p:cNvSpPr/>
            <p:nvPr/>
          </p:nvSpPr>
          <p:spPr>
            <a:xfrm>
              <a:off x="2859873" y="853971"/>
              <a:ext cx="1068600" cy="1068600"/>
            </a:xfrm>
            <a:prstGeom prst="ellipse">
              <a:avLst/>
            </a:pr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522" name="Google Shape;522;p30"/>
            <p:cNvSpPr txBox="1"/>
            <p:nvPr/>
          </p:nvSpPr>
          <p:spPr>
            <a:xfrm>
              <a:off x="3012800" y="1022197"/>
              <a:ext cx="762600" cy="73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Serve as a resource to GT parents</a:t>
              </a:r>
              <a:endParaRPr sz="8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grpSp>
        <p:nvGrpSpPr>
          <p:cNvPr id="523" name="Google Shape;523;p30"/>
          <p:cNvGrpSpPr/>
          <p:nvPr/>
        </p:nvGrpSpPr>
        <p:grpSpPr>
          <a:xfrm>
            <a:off x="5548090" y="3781429"/>
            <a:ext cx="1068600" cy="1068600"/>
            <a:chOff x="2601873" y="3732371"/>
            <a:chExt cx="1068600" cy="1068600"/>
          </a:xfrm>
        </p:grpSpPr>
        <p:sp>
          <p:nvSpPr>
            <p:cNvPr id="524" name="Google Shape;524;p30"/>
            <p:cNvSpPr/>
            <p:nvPr/>
          </p:nvSpPr>
          <p:spPr>
            <a:xfrm>
              <a:off x="2601873" y="3732371"/>
              <a:ext cx="1068600" cy="1068600"/>
            </a:xfrm>
            <a:prstGeom prst="ellipse">
              <a:avLst/>
            </a:pr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525" name="Google Shape;525;p30"/>
            <p:cNvSpPr txBox="1"/>
            <p:nvPr/>
          </p:nvSpPr>
          <p:spPr>
            <a:xfrm>
              <a:off x="2762934" y="3900517"/>
              <a:ext cx="797700" cy="73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Collaborate with counseling team</a:t>
              </a:r>
              <a:endParaRPr sz="8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grpSp>
        <p:nvGrpSpPr>
          <p:cNvPr id="526" name="Google Shape;526;p30"/>
          <p:cNvGrpSpPr/>
          <p:nvPr/>
        </p:nvGrpSpPr>
        <p:grpSpPr>
          <a:xfrm>
            <a:off x="4152615" y="1321454"/>
            <a:ext cx="1068600" cy="1068600"/>
            <a:chOff x="2859873" y="853971"/>
            <a:chExt cx="1068600" cy="1068600"/>
          </a:xfrm>
        </p:grpSpPr>
        <p:sp>
          <p:nvSpPr>
            <p:cNvPr id="527" name="Google Shape;527;p30"/>
            <p:cNvSpPr/>
            <p:nvPr/>
          </p:nvSpPr>
          <p:spPr>
            <a:xfrm>
              <a:off x="2859873" y="853971"/>
              <a:ext cx="1068600" cy="1068600"/>
            </a:xfrm>
            <a:prstGeom prst="ellipse">
              <a:avLst/>
            </a:pr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528" name="Google Shape;528;p30"/>
            <p:cNvSpPr txBox="1"/>
            <p:nvPr/>
          </p:nvSpPr>
          <p:spPr>
            <a:xfrm>
              <a:off x="2947808" y="1022192"/>
              <a:ext cx="927000" cy="73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Screening &amp; Identification</a:t>
              </a:r>
              <a:r>
                <a:rPr lang="en" sz="80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endParaRPr sz="8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sp>
        <p:nvSpPr>
          <p:cNvPr id="529" name="Google Shape;529;p30"/>
          <p:cNvSpPr txBox="1"/>
          <p:nvPr/>
        </p:nvSpPr>
        <p:spPr>
          <a:xfrm>
            <a:off x="811600" y="353750"/>
            <a:ext cx="1392600" cy="13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60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3</a:t>
            </a:r>
            <a:endParaRPr sz="6000">
              <a:solidFill>
                <a:schemeClr val="dk2"/>
              </a:solidFill>
            </a:endParaRPr>
          </a:p>
        </p:txBody>
      </p:sp>
      <p:sp>
        <p:nvSpPr>
          <p:cNvPr id="530" name="Google Shape;530;p30"/>
          <p:cNvSpPr/>
          <p:nvPr/>
        </p:nvSpPr>
        <p:spPr>
          <a:xfrm>
            <a:off x="8454800" y="216150"/>
            <a:ext cx="339900" cy="3090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31"/>
          <p:cNvSpPr txBox="1"/>
          <p:nvPr>
            <p:ph idx="4294967295" type="title"/>
          </p:nvPr>
        </p:nvSpPr>
        <p:spPr>
          <a:xfrm>
            <a:off x="2259450" y="2578375"/>
            <a:ext cx="4754100" cy="138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900">
                <a:solidFill>
                  <a:srgbClr val="FFFFFF"/>
                </a:solidFill>
              </a:rPr>
              <a:t>AP/KAP</a:t>
            </a:r>
            <a:endParaRPr sz="4900">
              <a:solidFill>
                <a:srgbClr val="FFFFFF"/>
              </a:solidFill>
            </a:endParaRPr>
          </a:p>
        </p:txBody>
      </p:sp>
      <p:sp>
        <p:nvSpPr>
          <p:cNvPr id="536" name="Google Shape;536;p31"/>
          <p:cNvSpPr txBox="1"/>
          <p:nvPr>
            <p:ph idx="12" type="sldNum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37" name="Google Shape;537;p31"/>
          <p:cNvSpPr txBox="1"/>
          <p:nvPr/>
        </p:nvSpPr>
        <p:spPr>
          <a:xfrm>
            <a:off x="811600" y="353750"/>
            <a:ext cx="1392600" cy="13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6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4</a:t>
            </a:r>
            <a:endParaRPr sz="60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32"/>
          <p:cNvSpPr txBox="1"/>
          <p:nvPr>
            <p:ph idx="12" type="sldNum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43" name="Google Shape;543;p32"/>
          <p:cNvSpPr txBox="1"/>
          <p:nvPr/>
        </p:nvSpPr>
        <p:spPr>
          <a:xfrm>
            <a:off x="2539500" y="1144800"/>
            <a:ext cx="4619400" cy="25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latin typeface="Maven Pro"/>
                <a:ea typeface="Maven Pro"/>
                <a:cs typeface="Maven Pro"/>
                <a:sym typeface="Maven Pro"/>
              </a:rPr>
              <a:t>Purpose of Katy Advanced Program (KAP)</a:t>
            </a:r>
            <a:endParaRPr b="1" sz="2500"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Nunito"/>
                <a:ea typeface="Nunito"/>
                <a:cs typeface="Nunito"/>
                <a:sym typeface="Nunito"/>
              </a:rPr>
              <a:t> ● Foster the development of academic skills necessary for Advanced Placement (AP) in high school </a:t>
            </a:r>
            <a:endParaRPr sz="13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Nunito"/>
                <a:ea typeface="Nunito"/>
                <a:cs typeface="Nunito"/>
                <a:sym typeface="Nunito"/>
              </a:rPr>
              <a:t>● Provide an opportunity to engage in challenging coursework in a low-risk environment (Junior High)</a:t>
            </a:r>
            <a:endParaRPr sz="13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Nunito"/>
                <a:ea typeface="Nunito"/>
                <a:cs typeface="Nunito"/>
                <a:sym typeface="Nunito"/>
              </a:rPr>
              <a:t>● Expose students to critical thinking and reasoning tasks intended to build academic stamina</a:t>
            </a:r>
            <a:endParaRPr sz="13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44" name="Google Shape;544;p32"/>
          <p:cNvSpPr/>
          <p:nvPr/>
        </p:nvSpPr>
        <p:spPr>
          <a:xfrm>
            <a:off x="8454800" y="216150"/>
            <a:ext cx="339900" cy="3090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33"/>
          <p:cNvSpPr txBox="1"/>
          <p:nvPr>
            <p:ph idx="12" type="sldNum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50" name="Google Shape;550;p33"/>
          <p:cNvSpPr txBox="1"/>
          <p:nvPr/>
        </p:nvSpPr>
        <p:spPr>
          <a:xfrm>
            <a:off x="2539500" y="1144800"/>
            <a:ext cx="4619400" cy="25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latin typeface="Maven Pro"/>
                <a:ea typeface="Maven Pro"/>
                <a:cs typeface="Maven Pro"/>
                <a:sym typeface="Maven Pro"/>
              </a:rPr>
              <a:t>Advanced Placement</a:t>
            </a:r>
            <a:endParaRPr b="1" sz="2500"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latin typeface="Nunito"/>
              <a:ea typeface="Nunito"/>
              <a:cs typeface="Nunito"/>
              <a:sym typeface="Nunito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Nunito"/>
              <a:buChar char="●"/>
            </a:pPr>
            <a:r>
              <a:rPr lang="en" sz="1300">
                <a:latin typeface="Nunito"/>
                <a:ea typeface="Nunito"/>
                <a:cs typeface="Nunito"/>
                <a:sym typeface="Nunito"/>
              </a:rPr>
              <a:t>College-level courses taken in high school </a:t>
            </a:r>
            <a:endParaRPr sz="1300">
              <a:latin typeface="Nunito"/>
              <a:ea typeface="Nunito"/>
              <a:cs typeface="Nunito"/>
              <a:sym typeface="Nunito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Nunito"/>
              <a:buChar char="●"/>
            </a:pPr>
            <a:r>
              <a:rPr lang="en" sz="1300">
                <a:latin typeface="Nunito"/>
                <a:ea typeface="Nunito"/>
                <a:cs typeface="Nunito"/>
                <a:sym typeface="Nunito"/>
              </a:rPr>
              <a:t>Designed and administered by the College Board </a:t>
            </a:r>
            <a:endParaRPr sz="1300">
              <a:latin typeface="Nunito"/>
              <a:ea typeface="Nunito"/>
              <a:cs typeface="Nunito"/>
              <a:sym typeface="Nunito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Nunito"/>
              <a:buChar char="●"/>
            </a:pPr>
            <a:r>
              <a:rPr lang="en" sz="1300">
                <a:latin typeface="Nunito"/>
                <a:ea typeface="Nunito"/>
                <a:cs typeface="Nunito"/>
                <a:sym typeface="Nunito"/>
              </a:rPr>
              <a:t>Students may receive college credit by taking an AP Exam. Katy ISD offers AP courses in Math, Science, Social Studies, English, World Languages, Fine Arts, and Computer Science</a:t>
            </a:r>
            <a:endParaRPr sz="1300">
              <a:latin typeface="Nunito"/>
              <a:ea typeface="Nunito"/>
              <a:cs typeface="Nunito"/>
              <a:sym typeface="Nunito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Nunito"/>
              <a:buChar char="●"/>
            </a:pPr>
            <a:r>
              <a:rPr lang="en" sz="1300">
                <a:latin typeface="Nunito"/>
                <a:ea typeface="Nunito"/>
                <a:cs typeface="Nunito"/>
                <a:sym typeface="Nunito"/>
              </a:rPr>
              <a:t>A 3 or better on an AP Exam generally translates to college credit.</a:t>
            </a:r>
            <a:endParaRPr sz="13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51" name="Google Shape;551;p33"/>
          <p:cNvSpPr/>
          <p:nvPr/>
        </p:nvSpPr>
        <p:spPr>
          <a:xfrm>
            <a:off x="8454800" y="292350"/>
            <a:ext cx="339900" cy="3090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34"/>
          <p:cNvSpPr txBox="1"/>
          <p:nvPr>
            <p:ph idx="4294967295" type="title"/>
          </p:nvPr>
        </p:nvSpPr>
        <p:spPr>
          <a:xfrm>
            <a:off x="2259450" y="2578375"/>
            <a:ext cx="4754100" cy="138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900">
                <a:solidFill>
                  <a:srgbClr val="FFFFFF"/>
                </a:solidFill>
              </a:rPr>
              <a:t>Dual Credit</a:t>
            </a:r>
            <a:endParaRPr sz="4900">
              <a:solidFill>
                <a:srgbClr val="FFFFFF"/>
              </a:solidFill>
            </a:endParaRPr>
          </a:p>
        </p:txBody>
      </p:sp>
      <p:sp>
        <p:nvSpPr>
          <p:cNvPr id="557" name="Google Shape;557;p34"/>
          <p:cNvSpPr txBox="1"/>
          <p:nvPr>
            <p:ph idx="12" type="sldNum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58" name="Google Shape;558;p34"/>
          <p:cNvSpPr txBox="1"/>
          <p:nvPr/>
        </p:nvSpPr>
        <p:spPr>
          <a:xfrm>
            <a:off x="811600" y="353750"/>
            <a:ext cx="1392600" cy="13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6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5</a:t>
            </a:r>
            <a:endParaRPr sz="60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35"/>
          <p:cNvSpPr txBox="1"/>
          <p:nvPr>
            <p:ph idx="12" type="sldNum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64" name="Google Shape;564;p35"/>
          <p:cNvSpPr txBox="1"/>
          <p:nvPr/>
        </p:nvSpPr>
        <p:spPr>
          <a:xfrm>
            <a:off x="2539500" y="1144800"/>
            <a:ext cx="4619400" cy="197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latin typeface="Maven Pro"/>
                <a:ea typeface="Maven Pro"/>
                <a:cs typeface="Maven Pro"/>
                <a:sym typeface="Maven Pro"/>
              </a:rPr>
              <a:t>Advantages for Students </a:t>
            </a:r>
            <a:endParaRPr b="1" sz="2500"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latin typeface="Nunito"/>
              <a:ea typeface="Nunito"/>
              <a:cs typeface="Nunito"/>
              <a:sym typeface="Nunito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Nunito"/>
              <a:buChar char="●"/>
            </a:pPr>
            <a:r>
              <a:rPr lang="en" sz="1300">
                <a:latin typeface="Nunito"/>
                <a:ea typeface="Nunito"/>
                <a:cs typeface="Nunito"/>
                <a:sym typeface="Nunito"/>
              </a:rPr>
              <a:t>College-level courses taken in high school </a:t>
            </a:r>
            <a:endParaRPr sz="1300">
              <a:latin typeface="Nunito"/>
              <a:ea typeface="Nunito"/>
              <a:cs typeface="Nunito"/>
              <a:sym typeface="Nunito"/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Font typeface="Nunito"/>
              <a:buChar char="○"/>
            </a:pPr>
            <a:r>
              <a:rPr lang="en" sz="1300">
                <a:latin typeface="Nunito"/>
                <a:ea typeface="Nunito"/>
                <a:cs typeface="Nunito"/>
                <a:sym typeface="Nunito"/>
              </a:rPr>
              <a:t>Freshman-level courses </a:t>
            </a:r>
            <a:endParaRPr sz="1300">
              <a:latin typeface="Nunito"/>
              <a:ea typeface="Nunito"/>
              <a:cs typeface="Nunito"/>
              <a:sym typeface="Nunito"/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Font typeface="Nunito"/>
              <a:buChar char="○"/>
            </a:pPr>
            <a:r>
              <a:rPr lang="en" sz="1300">
                <a:latin typeface="Nunito"/>
                <a:ea typeface="Nunito"/>
                <a:cs typeface="Nunito"/>
                <a:sym typeface="Nunito"/>
              </a:rPr>
              <a:t>Industry certifications</a:t>
            </a:r>
            <a:endParaRPr sz="1300">
              <a:latin typeface="Nunito"/>
              <a:ea typeface="Nunito"/>
              <a:cs typeface="Nunito"/>
              <a:sym typeface="Nunito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Nunito"/>
              <a:buChar char="●"/>
            </a:pPr>
            <a:r>
              <a:rPr lang="en" sz="1300">
                <a:latin typeface="Nunito"/>
                <a:ea typeface="Nunito"/>
                <a:cs typeface="Nunito"/>
                <a:sym typeface="Nunito"/>
              </a:rPr>
              <a:t>Early completion of college credits</a:t>
            </a:r>
            <a:endParaRPr sz="1300">
              <a:latin typeface="Nunito"/>
              <a:ea typeface="Nunito"/>
              <a:cs typeface="Nunito"/>
              <a:sym typeface="Nunito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Nunito"/>
              <a:buChar char="●"/>
            </a:pPr>
            <a:r>
              <a:rPr lang="en" sz="1300">
                <a:latin typeface="Nunito"/>
                <a:ea typeface="Nunito"/>
                <a:cs typeface="Nunito"/>
                <a:sym typeface="Nunito"/>
              </a:rPr>
              <a:t>Reduced tuition/books costs to students and families</a:t>
            </a:r>
            <a:endParaRPr sz="13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65" name="Google Shape;565;p35"/>
          <p:cNvSpPr/>
          <p:nvPr/>
        </p:nvSpPr>
        <p:spPr>
          <a:xfrm>
            <a:off x="8454800" y="292350"/>
            <a:ext cx="339900" cy="3090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36"/>
          <p:cNvSpPr txBox="1"/>
          <p:nvPr>
            <p:ph type="title"/>
          </p:nvPr>
        </p:nvSpPr>
        <p:spPr>
          <a:xfrm>
            <a:off x="457200" y="1166125"/>
            <a:ext cx="5220300" cy="68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Dual Credit Courses*</a:t>
            </a:r>
            <a:endParaRPr/>
          </a:p>
        </p:txBody>
      </p:sp>
      <p:sp>
        <p:nvSpPr>
          <p:cNvPr id="571" name="Google Shape;571;p36"/>
          <p:cNvSpPr txBox="1"/>
          <p:nvPr>
            <p:ph idx="1" type="body"/>
          </p:nvPr>
        </p:nvSpPr>
        <p:spPr>
          <a:xfrm>
            <a:off x="1069625" y="1958050"/>
            <a:ext cx="1485300" cy="111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English </a:t>
            </a:r>
            <a:r>
              <a:rPr b="1" lang="en"/>
              <a:t>	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572" name="Google Shape;572;p36"/>
          <p:cNvSpPr txBox="1"/>
          <p:nvPr>
            <p:ph idx="2" type="body"/>
          </p:nvPr>
        </p:nvSpPr>
        <p:spPr>
          <a:xfrm>
            <a:off x="2630937" y="1958050"/>
            <a:ext cx="1485300" cy="111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Math</a:t>
            </a:r>
            <a:r>
              <a:rPr b="1" lang="en" sz="1200"/>
              <a:t> </a:t>
            </a:r>
            <a:endParaRPr b="1" sz="12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573" name="Google Shape;573;p36"/>
          <p:cNvSpPr txBox="1"/>
          <p:nvPr>
            <p:ph idx="3" type="body"/>
          </p:nvPr>
        </p:nvSpPr>
        <p:spPr>
          <a:xfrm>
            <a:off x="4192224" y="1919838"/>
            <a:ext cx="1485300" cy="111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40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84"/>
              <a:t>Industry Certification</a:t>
            </a:r>
            <a:endParaRPr b="1" sz="3984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574" name="Google Shape;574;p36"/>
          <p:cNvSpPr txBox="1"/>
          <p:nvPr>
            <p:ph idx="12" type="sldNum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en"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‹#›</a:t>
            </a:fld>
            <a:endParaRPr b="0" sz="9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575" name="Google Shape;575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72150" y="1054450"/>
            <a:ext cx="3034500" cy="3034500"/>
          </a:xfrm>
          <a:prstGeom prst="ellipse">
            <a:avLst/>
          </a:prstGeom>
          <a:noFill/>
          <a:ln>
            <a:noFill/>
          </a:ln>
        </p:spPr>
      </p:pic>
      <p:grpSp>
        <p:nvGrpSpPr>
          <p:cNvPr id="576" name="Google Shape;576;p36"/>
          <p:cNvGrpSpPr/>
          <p:nvPr/>
        </p:nvGrpSpPr>
        <p:grpSpPr>
          <a:xfrm>
            <a:off x="5853100" y="3068600"/>
            <a:ext cx="1539600" cy="1539600"/>
            <a:chOff x="6680825" y="2549350"/>
            <a:chExt cx="1539600" cy="1539600"/>
          </a:xfrm>
        </p:grpSpPr>
        <p:sp>
          <p:nvSpPr>
            <p:cNvPr id="577" name="Google Shape;577;p36"/>
            <p:cNvSpPr/>
            <p:nvPr/>
          </p:nvSpPr>
          <p:spPr>
            <a:xfrm>
              <a:off x="6825669" y="2694194"/>
              <a:ext cx="1249800" cy="1249800"/>
            </a:xfrm>
            <a:prstGeom prst="ellipse">
              <a:avLst/>
            </a:prstGeom>
            <a:solidFill>
              <a:srgbClr val="000000">
                <a:alpha val="188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" name="Google Shape;578;p36"/>
            <p:cNvSpPr/>
            <p:nvPr/>
          </p:nvSpPr>
          <p:spPr>
            <a:xfrm>
              <a:off x="6894850" y="2763375"/>
              <a:ext cx="1111200" cy="11112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" name="Google Shape;579;p36"/>
            <p:cNvSpPr/>
            <p:nvPr/>
          </p:nvSpPr>
          <p:spPr>
            <a:xfrm>
              <a:off x="6680825" y="2549350"/>
              <a:ext cx="1539600" cy="1539600"/>
            </a:xfrm>
            <a:prstGeom prst="donut">
              <a:avLst>
                <a:gd fmla="val 675" name="adj"/>
              </a:avLst>
            </a:prstGeom>
            <a:solidFill>
              <a:srgbClr val="000000">
                <a:alpha val="653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80" name="Google Shape;580;p36"/>
          <p:cNvSpPr txBox="1"/>
          <p:nvPr>
            <p:ph idx="1" type="body"/>
          </p:nvPr>
        </p:nvSpPr>
        <p:spPr>
          <a:xfrm>
            <a:off x="1069625" y="2978350"/>
            <a:ext cx="1485300" cy="111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History</a:t>
            </a:r>
            <a:endParaRPr b="1" sz="16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581" name="Google Shape;581;p36"/>
          <p:cNvSpPr txBox="1"/>
          <p:nvPr>
            <p:ph idx="2" type="body"/>
          </p:nvPr>
        </p:nvSpPr>
        <p:spPr>
          <a:xfrm>
            <a:off x="2630937" y="2978350"/>
            <a:ext cx="1485300" cy="111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Education</a:t>
            </a:r>
            <a:endParaRPr b="1" sz="16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582" name="Google Shape;582;p36"/>
          <p:cNvSpPr txBox="1"/>
          <p:nvPr>
            <p:ph idx="3" type="body"/>
          </p:nvPr>
        </p:nvSpPr>
        <p:spPr>
          <a:xfrm>
            <a:off x="4172786" y="3030450"/>
            <a:ext cx="1485300" cy="111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Spanish</a:t>
            </a:r>
            <a:endParaRPr b="1" sz="1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200"/>
          </a:p>
        </p:txBody>
      </p:sp>
      <p:grpSp>
        <p:nvGrpSpPr>
          <p:cNvPr id="583" name="Google Shape;583;p36"/>
          <p:cNvGrpSpPr/>
          <p:nvPr/>
        </p:nvGrpSpPr>
        <p:grpSpPr>
          <a:xfrm>
            <a:off x="6451459" y="3663368"/>
            <a:ext cx="342882" cy="350068"/>
            <a:chOff x="3951850" y="2985350"/>
            <a:chExt cx="407950" cy="416500"/>
          </a:xfrm>
        </p:grpSpPr>
        <p:sp>
          <p:nvSpPr>
            <p:cNvPr id="584" name="Google Shape;584;p36"/>
            <p:cNvSpPr/>
            <p:nvPr/>
          </p:nvSpPr>
          <p:spPr>
            <a:xfrm>
              <a:off x="3951850" y="2985350"/>
              <a:ext cx="314800" cy="314825"/>
            </a:xfrm>
            <a:custGeom>
              <a:rect b="b" l="l" r="r" t="t"/>
              <a:pathLst>
                <a:path extrusionOk="0" fill="none" h="12593" w="12592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" name="Google Shape;585;p36"/>
            <p:cNvSpPr/>
            <p:nvPr/>
          </p:nvSpPr>
          <p:spPr>
            <a:xfrm>
              <a:off x="3988375" y="3021875"/>
              <a:ext cx="241750" cy="241750"/>
            </a:xfrm>
            <a:custGeom>
              <a:rect b="b" l="l" r="r" t="t"/>
              <a:pathLst>
                <a:path extrusionOk="0" fill="none" h="9670" w="967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" name="Google Shape;586;p36"/>
            <p:cNvSpPr/>
            <p:nvPr/>
          </p:nvSpPr>
          <p:spPr>
            <a:xfrm>
              <a:off x="4024300" y="3058425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" name="Google Shape;587;p36"/>
            <p:cNvSpPr/>
            <p:nvPr/>
          </p:nvSpPr>
          <p:spPr>
            <a:xfrm>
              <a:off x="4205750" y="3248375"/>
              <a:ext cx="154050" cy="153475"/>
            </a:xfrm>
            <a:custGeom>
              <a:rect b="b" l="l" r="r" t="t"/>
              <a:pathLst>
                <a:path extrusionOk="0" fill="none" h="6139" w="6162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88" name="Google Shape;588;p36"/>
          <p:cNvSpPr txBox="1"/>
          <p:nvPr/>
        </p:nvSpPr>
        <p:spPr>
          <a:xfrm>
            <a:off x="580150" y="4594150"/>
            <a:ext cx="6756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*Not all courses are offered at every high school (depends on student selections). 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589" name="Google Shape;589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14650" y="1216901"/>
            <a:ext cx="4194774" cy="2796526"/>
          </a:xfrm>
          <a:prstGeom prst="rect">
            <a:avLst/>
          </a:prstGeom>
          <a:noFill/>
          <a:ln>
            <a:noFill/>
          </a:ln>
        </p:spPr>
      </p:pic>
      <p:sp>
        <p:nvSpPr>
          <p:cNvPr id="590" name="Google Shape;590;p36"/>
          <p:cNvSpPr txBox="1"/>
          <p:nvPr>
            <p:ph idx="1" type="body"/>
          </p:nvPr>
        </p:nvSpPr>
        <p:spPr>
          <a:xfrm>
            <a:off x="914175" y="3883750"/>
            <a:ext cx="1485300" cy="111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Government</a:t>
            </a:r>
            <a:endParaRPr b="1" sz="16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591" name="Google Shape;591;p36"/>
          <p:cNvSpPr txBox="1"/>
          <p:nvPr>
            <p:ph idx="1" type="body"/>
          </p:nvPr>
        </p:nvSpPr>
        <p:spPr>
          <a:xfrm>
            <a:off x="2591938" y="3883750"/>
            <a:ext cx="1485300" cy="111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Economics</a:t>
            </a:r>
            <a:endParaRPr b="1" sz="16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592" name="Google Shape;592;p36"/>
          <p:cNvSpPr txBox="1"/>
          <p:nvPr>
            <p:ph idx="1" type="body"/>
          </p:nvPr>
        </p:nvSpPr>
        <p:spPr>
          <a:xfrm>
            <a:off x="4242013" y="3883750"/>
            <a:ext cx="1485300" cy="111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Science</a:t>
            </a:r>
            <a:endParaRPr b="1" sz="16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593" name="Google Shape;593;p36"/>
          <p:cNvSpPr/>
          <p:nvPr/>
        </p:nvSpPr>
        <p:spPr>
          <a:xfrm>
            <a:off x="8454800" y="216150"/>
            <a:ext cx="339900" cy="3090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37"/>
          <p:cNvSpPr txBox="1"/>
          <p:nvPr>
            <p:ph type="title"/>
          </p:nvPr>
        </p:nvSpPr>
        <p:spPr>
          <a:xfrm>
            <a:off x="1065650" y="727475"/>
            <a:ext cx="6610800" cy="68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Tuition Reimbursement Program for Dual Credit Teachers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Increase the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Number of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Embedded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Teachers</a:t>
            </a:r>
            <a:endParaRPr/>
          </a:p>
        </p:txBody>
      </p:sp>
      <p:sp>
        <p:nvSpPr>
          <p:cNvPr id="599" name="Google Shape;599;p37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en"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‹#›</a:t>
            </a:fld>
            <a:endParaRPr b="0" sz="9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600" name="Google Shape;600;p37"/>
          <p:cNvGrpSpPr/>
          <p:nvPr/>
        </p:nvGrpSpPr>
        <p:grpSpPr>
          <a:xfrm>
            <a:off x="2346861" y="1258050"/>
            <a:ext cx="2547000" cy="2547000"/>
            <a:chOff x="1293736" y="1258050"/>
            <a:chExt cx="2547000" cy="2547000"/>
          </a:xfrm>
        </p:grpSpPr>
        <p:sp>
          <p:nvSpPr>
            <p:cNvPr id="601" name="Google Shape;601;p37"/>
            <p:cNvSpPr/>
            <p:nvPr/>
          </p:nvSpPr>
          <p:spPr>
            <a:xfrm rot="2700000">
              <a:off x="2286374" y="1011412"/>
              <a:ext cx="561726" cy="3040276"/>
            </a:xfrm>
            <a:prstGeom prst="roundRect">
              <a:avLst>
                <a:gd fmla="val 50000" name="adj"/>
              </a:avLst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602" name="Google Shape;602;p37"/>
            <p:cNvSpPr/>
            <p:nvPr/>
          </p:nvSpPr>
          <p:spPr>
            <a:xfrm>
              <a:off x="1510752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latin typeface="Poppins"/>
                  <a:ea typeface="Poppins"/>
                  <a:cs typeface="Poppins"/>
                  <a:sym typeface="Poppins"/>
                </a:rPr>
                <a:t>1</a:t>
              </a:r>
              <a:endParaRPr b="1" sz="1200"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03" name="Google Shape;603;p37"/>
            <p:cNvSpPr txBox="1"/>
            <p:nvPr/>
          </p:nvSpPr>
          <p:spPr>
            <a:xfrm rot="-2700000">
              <a:off x="1501398" y="2241353"/>
              <a:ext cx="2332604" cy="3932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0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Master’s Degree</a:t>
              </a:r>
              <a:endParaRPr b="1" sz="11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604" name="Google Shape;604;p37"/>
          <p:cNvGrpSpPr/>
          <p:nvPr/>
        </p:nvGrpSpPr>
        <p:grpSpPr>
          <a:xfrm>
            <a:off x="4257083" y="1258050"/>
            <a:ext cx="2547000" cy="2547000"/>
            <a:chOff x="3203958" y="1258050"/>
            <a:chExt cx="2547000" cy="2547000"/>
          </a:xfrm>
        </p:grpSpPr>
        <p:sp>
          <p:nvSpPr>
            <p:cNvPr id="605" name="Google Shape;605;p37"/>
            <p:cNvSpPr/>
            <p:nvPr/>
          </p:nvSpPr>
          <p:spPr>
            <a:xfrm rot="2700000">
              <a:off x="4196595" y="1011412"/>
              <a:ext cx="561726" cy="3040276"/>
            </a:xfrm>
            <a:prstGeom prst="roundRect">
              <a:avLst>
                <a:gd fmla="val 50000" name="adj"/>
              </a:avLst>
            </a:prstGeom>
            <a:solidFill>
              <a:srgbClr val="66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606" name="Google Shape;606;p37"/>
            <p:cNvSpPr/>
            <p:nvPr/>
          </p:nvSpPr>
          <p:spPr>
            <a:xfrm>
              <a:off x="3420974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rgbClr val="666666"/>
                  </a:solidFill>
                  <a:latin typeface="Poppins"/>
                  <a:ea typeface="Poppins"/>
                  <a:cs typeface="Poppins"/>
                  <a:sym typeface="Poppins"/>
                </a:rPr>
                <a:t>2</a:t>
              </a:r>
              <a:endParaRPr b="1" sz="12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07" name="Google Shape;607;p37"/>
            <p:cNvSpPr txBox="1"/>
            <p:nvPr/>
          </p:nvSpPr>
          <p:spPr>
            <a:xfrm rot="-2700000">
              <a:off x="3410687" y="2240903"/>
              <a:ext cx="2333877" cy="3932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0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18 hours of graduate work in subject area</a:t>
              </a:r>
              <a:endParaRPr b="1" sz="11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608" name="Google Shape;608;p37"/>
          <p:cNvGrpSpPr/>
          <p:nvPr/>
        </p:nvGrpSpPr>
        <p:grpSpPr>
          <a:xfrm>
            <a:off x="6177102" y="1258050"/>
            <a:ext cx="2547000" cy="2547000"/>
            <a:chOff x="5123977" y="1258050"/>
            <a:chExt cx="2547000" cy="2547000"/>
          </a:xfrm>
        </p:grpSpPr>
        <p:sp>
          <p:nvSpPr>
            <p:cNvPr id="609" name="Google Shape;609;p37"/>
            <p:cNvSpPr/>
            <p:nvPr/>
          </p:nvSpPr>
          <p:spPr>
            <a:xfrm rot="2700000">
              <a:off x="6116614" y="1011412"/>
              <a:ext cx="561726" cy="3040276"/>
            </a:xfrm>
            <a:prstGeom prst="roundRect">
              <a:avLst>
                <a:gd fmla="val 50000" name="adj"/>
              </a:avLst>
            </a:pr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610" name="Google Shape;610;p37"/>
            <p:cNvSpPr/>
            <p:nvPr/>
          </p:nvSpPr>
          <p:spPr>
            <a:xfrm>
              <a:off x="5340992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rgbClr val="B7B7B7"/>
                  </a:solidFill>
                  <a:latin typeface="Poppins"/>
                  <a:ea typeface="Poppins"/>
                  <a:cs typeface="Poppins"/>
                  <a:sym typeface="Poppins"/>
                </a:rPr>
                <a:t>3</a:t>
              </a:r>
              <a:endParaRPr b="1" sz="1200">
                <a:solidFill>
                  <a:srgbClr val="B7B7B7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11" name="Google Shape;611;p37"/>
            <p:cNvSpPr txBox="1"/>
            <p:nvPr/>
          </p:nvSpPr>
          <p:spPr>
            <a:xfrm rot="-2700000">
              <a:off x="5323969" y="2238203"/>
              <a:ext cx="2341513" cy="3932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0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Tuition Reimbursement</a:t>
              </a:r>
              <a:endParaRPr b="1" sz="11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612" name="Google Shape;612;p37"/>
          <p:cNvSpPr/>
          <p:nvPr/>
        </p:nvSpPr>
        <p:spPr>
          <a:xfrm>
            <a:off x="8454800" y="216150"/>
            <a:ext cx="339900" cy="3090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6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38"/>
          <p:cNvSpPr txBox="1"/>
          <p:nvPr>
            <p:ph type="title"/>
          </p:nvPr>
        </p:nvSpPr>
        <p:spPr>
          <a:xfrm>
            <a:off x="1065650" y="727475"/>
            <a:ext cx="6610800" cy="68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the last two years…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577" u="sng">
                <a:solidFill>
                  <a:srgbClr val="000000"/>
                </a:solidFill>
              </a:rPr>
              <a:t>16</a:t>
            </a:r>
            <a:r>
              <a:rPr lang="en"/>
              <a:t> teachers identified as eligible to teach DC through advertising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550" u="sng">
                <a:solidFill>
                  <a:srgbClr val="020202"/>
                </a:solidFill>
              </a:rPr>
              <a:t>13</a:t>
            </a:r>
            <a:r>
              <a:rPr lang="en"/>
              <a:t> in progress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550" u="sng">
                <a:solidFill>
                  <a:srgbClr val="020202"/>
                </a:solidFill>
              </a:rPr>
              <a:t>11</a:t>
            </a:r>
            <a:r>
              <a:rPr lang="en">
                <a:solidFill>
                  <a:srgbClr val="020202"/>
                </a:solidFill>
              </a:rPr>
              <a:t> </a:t>
            </a:r>
            <a:r>
              <a:rPr lang="en"/>
              <a:t>completed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550" u="sng">
                <a:solidFill>
                  <a:srgbClr val="020202"/>
                </a:solidFill>
              </a:rPr>
              <a:t>9</a:t>
            </a:r>
            <a:r>
              <a:rPr lang="en">
                <a:solidFill>
                  <a:srgbClr val="020202"/>
                </a:solidFill>
              </a:rPr>
              <a:t> </a:t>
            </a:r>
            <a:r>
              <a:rPr lang="en"/>
              <a:t>high school campuses participating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550" u="sng">
                <a:solidFill>
                  <a:srgbClr val="020202"/>
                </a:solidFill>
              </a:rPr>
              <a:t>252</a:t>
            </a:r>
            <a:r>
              <a:rPr lang="en"/>
              <a:t> course hours completed by participants</a:t>
            </a:r>
            <a:endParaRPr/>
          </a:p>
        </p:txBody>
      </p:sp>
      <p:sp>
        <p:nvSpPr>
          <p:cNvPr id="618" name="Google Shape;618;p38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en"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‹#›</a:t>
            </a:fld>
            <a:endParaRPr b="0" sz="9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19" name="Google Shape;619;p38"/>
          <p:cNvSpPr/>
          <p:nvPr/>
        </p:nvSpPr>
        <p:spPr>
          <a:xfrm>
            <a:off x="8454800" y="216150"/>
            <a:ext cx="339900" cy="3090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21"/>
          <p:cNvSpPr txBox="1"/>
          <p:nvPr>
            <p:ph idx="1" type="body"/>
          </p:nvPr>
        </p:nvSpPr>
        <p:spPr>
          <a:xfrm>
            <a:off x="2385525" y="1310550"/>
            <a:ext cx="4777200" cy="326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Too often we give children answers to remember rather than problems to solve.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-Roger Lewin</a:t>
            </a:r>
            <a:endParaRPr/>
          </a:p>
        </p:txBody>
      </p:sp>
      <p:sp>
        <p:nvSpPr>
          <p:cNvPr id="368" name="Google Shape;368;p21"/>
          <p:cNvSpPr txBox="1"/>
          <p:nvPr>
            <p:ph idx="12" type="sldNum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69" name="Google Shape;369;p21"/>
          <p:cNvSpPr/>
          <p:nvPr/>
        </p:nvSpPr>
        <p:spPr>
          <a:xfrm>
            <a:off x="8454800" y="216150"/>
            <a:ext cx="339900" cy="3090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39"/>
          <p:cNvSpPr txBox="1"/>
          <p:nvPr>
            <p:ph type="title"/>
          </p:nvPr>
        </p:nvSpPr>
        <p:spPr>
          <a:xfrm>
            <a:off x="457200" y="1166125"/>
            <a:ext cx="5220300" cy="68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Highlights of our work</a:t>
            </a:r>
            <a:endParaRPr/>
          </a:p>
        </p:txBody>
      </p:sp>
      <p:sp>
        <p:nvSpPr>
          <p:cNvPr id="625" name="Google Shape;625;p39"/>
          <p:cNvSpPr txBox="1"/>
          <p:nvPr>
            <p:ph idx="1" type="body"/>
          </p:nvPr>
        </p:nvSpPr>
        <p:spPr>
          <a:xfrm>
            <a:off x="896550" y="1789975"/>
            <a:ext cx="5343600" cy="306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b="1" lang="en" sz="1067"/>
              <a:t>Expanded screening opportunities</a:t>
            </a:r>
            <a:endParaRPr b="1" sz="1067"/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b="1" lang="en" sz="1067"/>
              <a:t>	Nearly doubled the number of students screened since 2020-21</a:t>
            </a:r>
            <a:endParaRPr b="1" sz="1067"/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b="1" lang="en" sz="1067"/>
              <a:t>	Implemented a kindergarten universal screener</a:t>
            </a:r>
            <a:endParaRPr b="1" sz="1067"/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b="1" lang="en" sz="1067"/>
              <a:t>Services</a:t>
            </a:r>
            <a:endParaRPr b="1" sz="1067"/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b="1" lang="en" sz="1067"/>
              <a:t>	All secondary campuses offer advanced coursework for all students</a:t>
            </a:r>
            <a:endParaRPr b="1" sz="1067"/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b="1" lang="en" sz="1067"/>
              <a:t>	All elementary </a:t>
            </a:r>
            <a:r>
              <a:rPr b="1" lang="en" sz="1067"/>
              <a:t>campuses serve GT students in the pull-out program</a:t>
            </a:r>
            <a:endParaRPr b="1" sz="1067"/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b="1" lang="en" sz="1067"/>
              <a:t>Dual Credit	</a:t>
            </a:r>
            <a:endParaRPr b="1" sz="1067"/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b="1" lang="en" sz="1067"/>
              <a:t>	Increased course offerings for 2024-25 school year	  </a:t>
            </a:r>
            <a:endParaRPr b="1" sz="1067"/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b="1" lang="en" sz="1067"/>
              <a:t>	Helping teachers get Dual Credit teaching credentials </a:t>
            </a:r>
            <a:endParaRPr b="1" sz="1067"/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t/>
            </a:r>
            <a:endParaRPr b="1" sz="475"/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buSzPts val="275"/>
              <a:buNone/>
            </a:pPr>
            <a:r>
              <a:t/>
            </a:r>
            <a:endParaRPr sz="475"/>
          </a:p>
        </p:txBody>
      </p:sp>
      <p:grpSp>
        <p:nvGrpSpPr>
          <p:cNvPr id="626" name="Google Shape;626;p39"/>
          <p:cNvGrpSpPr/>
          <p:nvPr/>
        </p:nvGrpSpPr>
        <p:grpSpPr>
          <a:xfrm>
            <a:off x="6405399" y="3676684"/>
            <a:ext cx="435022" cy="323445"/>
            <a:chOff x="5247525" y="3007275"/>
            <a:chExt cx="517575" cy="384825"/>
          </a:xfrm>
        </p:grpSpPr>
        <p:sp>
          <p:nvSpPr>
            <p:cNvPr id="627" name="Google Shape;627;p39"/>
            <p:cNvSpPr/>
            <p:nvPr/>
          </p:nvSpPr>
          <p:spPr>
            <a:xfrm>
              <a:off x="5247525" y="3007275"/>
              <a:ext cx="348900" cy="348900"/>
            </a:xfrm>
            <a:custGeom>
              <a:rect b="b" l="l" r="r" t="t"/>
              <a:pathLst>
                <a:path extrusionOk="0" fill="none" h="13956" w="13956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" name="Google Shape;628;p39"/>
            <p:cNvSpPr/>
            <p:nvPr/>
          </p:nvSpPr>
          <p:spPr>
            <a:xfrm>
              <a:off x="5566575" y="3193575"/>
              <a:ext cx="198525" cy="198525"/>
            </a:xfrm>
            <a:custGeom>
              <a:rect b="b" l="l" r="r" t="t"/>
              <a:pathLst>
                <a:path extrusionOk="0" fill="none" h="7941" w="7941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29" name="Google Shape;629;p39"/>
          <p:cNvSpPr txBox="1"/>
          <p:nvPr/>
        </p:nvSpPr>
        <p:spPr>
          <a:xfrm>
            <a:off x="457200" y="765925"/>
            <a:ext cx="4075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134F5C"/>
                </a:solidFill>
                <a:latin typeface="Nunito"/>
                <a:ea typeface="Nunito"/>
                <a:cs typeface="Nunito"/>
                <a:sym typeface="Nunito"/>
              </a:rPr>
              <a:t>Focus:  Giving students problems to solve.</a:t>
            </a:r>
            <a:r>
              <a:rPr lang="en">
                <a:latin typeface="Nunito"/>
                <a:ea typeface="Nunito"/>
                <a:cs typeface="Nunito"/>
                <a:sym typeface="Nunito"/>
              </a:rPr>
              <a:t> 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30" name="Google Shape;630;p39"/>
          <p:cNvSpPr/>
          <p:nvPr/>
        </p:nvSpPr>
        <p:spPr>
          <a:xfrm>
            <a:off x="8454800" y="216150"/>
            <a:ext cx="339900" cy="3090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4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40"/>
          <p:cNvSpPr txBox="1"/>
          <p:nvPr>
            <p:ph idx="12" type="sldNum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en"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‹#›</a:t>
            </a:fld>
            <a:endParaRPr b="0" sz="9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36" name="Google Shape;636;p40"/>
          <p:cNvSpPr txBox="1"/>
          <p:nvPr>
            <p:ph idx="4294967295" type="ctrTitle"/>
          </p:nvPr>
        </p:nvSpPr>
        <p:spPr>
          <a:xfrm>
            <a:off x="2351800" y="1180475"/>
            <a:ext cx="52893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/>
              <a:t>Thank You!</a:t>
            </a:r>
            <a:endParaRPr sz="8000"/>
          </a:p>
        </p:txBody>
      </p:sp>
      <p:sp>
        <p:nvSpPr>
          <p:cNvPr id="637" name="Google Shape;637;p40"/>
          <p:cNvSpPr txBox="1"/>
          <p:nvPr>
            <p:ph idx="4294967295" type="subTitle"/>
          </p:nvPr>
        </p:nvSpPr>
        <p:spPr>
          <a:xfrm>
            <a:off x="2351800" y="2265877"/>
            <a:ext cx="4608000" cy="17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grpSp>
        <p:nvGrpSpPr>
          <p:cNvPr id="638" name="Google Shape;638;p40"/>
          <p:cNvGrpSpPr/>
          <p:nvPr/>
        </p:nvGrpSpPr>
        <p:grpSpPr>
          <a:xfrm>
            <a:off x="1812552" y="1460659"/>
            <a:ext cx="345971" cy="325505"/>
            <a:chOff x="5972700" y="2330200"/>
            <a:chExt cx="411625" cy="387275"/>
          </a:xfrm>
        </p:grpSpPr>
        <p:sp>
          <p:nvSpPr>
            <p:cNvPr id="639" name="Google Shape;639;p40"/>
            <p:cNvSpPr/>
            <p:nvPr/>
          </p:nvSpPr>
          <p:spPr>
            <a:xfrm>
              <a:off x="5972700" y="2476950"/>
              <a:ext cx="98050" cy="219825"/>
            </a:xfrm>
            <a:custGeom>
              <a:rect b="b" l="l" r="r" t="t"/>
              <a:pathLst>
                <a:path extrusionOk="0" fill="none" h="8793" w="3922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" name="Google Shape;640;p40"/>
            <p:cNvSpPr/>
            <p:nvPr/>
          </p:nvSpPr>
          <p:spPr>
            <a:xfrm>
              <a:off x="6078025" y="2330200"/>
              <a:ext cx="306300" cy="387275"/>
            </a:xfrm>
            <a:custGeom>
              <a:rect b="b" l="l" r="r" t="t"/>
              <a:pathLst>
                <a:path extrusionOk="0" fill="none" h="15491" w="12252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4" name="Google Shape;37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72150" y="1054450"/>
            <a:ext cx="3034500" cy="3034500"/>
          </a:xfrm>
          <a:prstGeom prst="ellipse">
            <a:avLst/>
          </a:prstGeom>
          <a:noFill/>
          <a:ln>
            <a:noFill/>
          </a:ln>
        </p:spPr>
      </p:pic>
      <p:grpSp>
        <p:nvGrpSpPr>
          <p:cNvPr id="375" name="Google Shape;375;p22"/>
          <p:cNvGrpSpPr/>
          <p:nvPr/>
        </p:nvGrpSpPr>
        <p:grpSpPr>
          <a:xfrm>
            <a:off x="5853100" y="3068600"/>
            <a:ext cx="1539600" cy="1539600"/>
            <a:chOff x="6680825" y="2549350"/>
            <a:chExt cx="1539600" cy="1539600"/>
          </a:xfrm>
        </p:grpSpPr>
        <p:sp>
          <p:nvSpPr>
            <p:cNvPr id="376" name="Google Shape;376;p22"/>
            <p:cNvSpPr/>
            <p:nvPr/>
          </p:nvSpPr>
          <p:spPr>
            <a:xfrm>
              <a:off x="6825669" y="2694194"/>
              <a:ext cx="1249800" cy="1249800"/>
            </a:xfrm>
            <a:prstGeom prst="ellipse">
              <a:avLst/>
            </a:prstGeom>
            <a:solidFill>
              <a:srgbClr val="000000">
                <a:alpha val="188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22"/>
            <p:cNvSpPr/>
            <p:nvPr/>
          </p:nvSpPr>
          <p:spPr>
            <a:xfrm>
              <a:off x="6894850" y="2763375"/>
              <a:ext cx="1111200" cy="11112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22"/>
            <p:cNvSpPr/>
            <p:nvPr/>
          </p:nvSpPr>
          <p:spPr>
            <a:xfrm>
              <a:off x="6680825" y="2549350"/>
              <a:ext cx="1539600" cy="1539600"/>
            </a:xfrm>
            <a:prstGeom prst="donut">
              <a:avLst>
                <a:gd fmla="val 675" name="adj"/>
              </a:avLst>
            </a:prstGeom>
            <a:solidFill>
              <a:srgbClr val="000000">
                <a:alpha val="653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79" name="Google Shape;379;p22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Work-A Brief Overview</a:t>
            </a:r>
            <a:endParaRPr/>
          </a:p>
        </p:txBody>
      </p:sp>
      <p:sp>
        <p:nvSpPr>
          <p:cNvPr id="380" name="Google Shape;380;p22"/>
          <p:cNvSpPr txBox="1"/>
          <p:nvPr>
            <p:ph idx="1" type="body"/>
          </p:nvPr>
        </p:nvSpPr>
        <p:spPr>
          <a:xfrm>
            <a:off x="504325" y="1544050"/>
            <a:ext cx="7030500" cy="254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Gifted Identification Screening-all grades K-12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Challenge Program (Elementary)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KAP/AP and GT KAP/AP (Secondary)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Dual Credit (high school)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Create Professional Development-all levels</a:t>
            </a:r>
            <a:endParaRPr sz="17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. </a:t>
            </a:r>
            <a:endParaRPr/>
          </a:p>
        </p:txBody>
      </p:sp>
      <p:sp>
        <p:nvSpPr>
          <p:cNvPr id="381" name="Google Shape;381;p2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en"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‹#›</a:t>
            </a:fld>
            <a:endParaRPr b="0" sz="9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382" name="Google Shape;382;p22"/>
          <p:cNvGrpSpPr/>
          <p:nvPr/>
        </p:nvGrpSpPr>
        <p:grpSpPr>
          <a:xfrm>
            <a:off x="6438110" y="3653462"/>
            <a:ext cx="369505" cy="369505"/>
            <a:chOff x="2594050" y="1631825"/>
            <a:chExt cx="439625" cy="439625"/>
          </a:xfrm>
        </p:grpSpPr>
        <p:sp>
          <p:nvSpPr>
            <p:cNvPr id="383" name="Google Shape;383;p22"/>
            <p:cNvSpPr/>
            <p:nvPr/>
          </p:nvSpPr>
          <p:spPr>
            <a:xfrm>
              <a:off x="2594050" y="1883300"/>
              <a:ext cx="188175" cy="188150"/>
            </a:xfrm>
            <a:custGeom>
              <a:rect b="b" l="l" r="r" t="t"/>
              <a:pathLst>
                <a:path extrusionOk="0" fill="none" h="7526" w="7527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22"/>
            <p:cNvSpPr/>
            <p:nvPr/>
          </p:nvSpPr>
          <p:spPr>
            <a:xfrm>
              <a:off x="2857700" y="1631825"/>
              <a:ext cx="175975" cy="176000"/>
            </a:xfrm>
            <a:custGeom>
              <a:rect b="b" l="l" r="r" t="t"/>
              <a:pathLst>
                <a:path extrusionOk="0" fill="none" h="7040" w="7039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22"/>
            <p:cNvSpPr/>
            <p:nvPr/>
          </p:nvSpPr>
          <p:spPr>
            <a:xfrm>
              <a:off x="2662850" y="1699400"/>
              <a:ext cx="303250" cy="303250"/>
            </a:xfrm>
            <a:custGeom>
              <a:rect b="b" l="l" r="r" t="t"/>
              <a:pathLst>
                <a:path extrusionOk="0" fill="none" h="12130" w="1213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22"/>
            <p:cNvSpPr/>
            <p:nvPr/>
          </p:nvSpPr>
          <p:spPr>
            <a:xfrm>
              <a:off x="2801675" y="1740825"/>
              <a:ext cx="49950" cy="49950"/>
            </a:xfrm>
            <a:custGeom>
              <a:rect b="b" l="l" r="r" t="t"/>
              <a:pathLst>
                <a:path extrusionOk="0" fill="none" h="1998" w="1998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87" name="Google Shape;387;p22"/>
          <p:cNvSpPr/>
          <p:nvPr/>
        </p:nvSpPr>
        <p:spPr>
          <a:xfrm>
            <a:off x="8454800" y="216150"/>
            <a:ext cx="339900" cy="3090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23"/>
          <p:cNvSpPr txBox="1"/>
          <p:nvPr>
            <p:ph type="ctrTitle"/>
          </p:nvPr>
        </p:nvSpPr>
        <p:spPr>
          <a:xfrm>
            <a:off x="2569800" y="2236800"/>
            <a:ext cx="4004400" cy="956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GT Screening </a:t>
            </a:r>
            <a:endParaRPr/>
          </a:p>
        </p:txBody>
      </p:sp>
      <p:sp>
        <p:nvSpPr>
          <p:cNvPr id="393" name="Google Shape;393;p23"/>
          <p:cNvSpPr txBox="1"/>
          <p:nvPr>
            <p:ph idx="1" type="subTitle"/>
          </p:nvPr>
        </p:nvSpPr>
        <p:spPr>
          <a:xfrm>
            <a:off x="2569800" y="3188701"/>
            <a:ext cx="4004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   </a:t>
            </a:r>
            <a:endParaRPr/>
          </a:p>
        </p:txBody>
      </p:sp>
      <p:sp>
        <p:nvSpPr>
          <p:cNvPr id="394" name="Google Shape;394;p23"/>
          <p:cNvSpPr txBox="1"/>
          <p:nvPr/>
        </p:nvSpPr>
        <p:spPr>
          <a:xfrm>
            <a:off x="1030925" y="710500"/>
            <a:ext cx="1392600" cy="13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6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1</a:t>
            </a:r>
            <a:endParaRPr sz="6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24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Online Parent Checklist Submission</a:t>
            </a:r>
            <a:endParaRPr/>
          </a:p>
        </p:txBody>
      </p:sp>
      <p:sp>
        <p:nvSpPr>
          <p:cNvPr id="400" name="Google Shape;400;p24"/>
          <p:cNvSpPr txBox="1"/>
          <p:nvPr>
            <p:ph idx="1" type="body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u="sng">
                <a:solidFill>
                  <a:srgbClr val="000000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KatyISD Website </a:t>
            </a:r>
            <a:endParaRPr sz="21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401" name="Google Shape;401;p24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02" name="Google Shape;402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90925" y="1383752"/>
            <a:ext cx="2016275" cy="355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Google Shape;403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4825" y="2704224"/>
            <a:ext cx="4039472" cy="99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8" name="Google Shape;40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72150" y="1054450"/>
            <a:ext cx="3034500" cy="3034500"/>
          </a:xfrm>
          <a:prstGeom prst="ellipse">
            <a:avLst/>
          </a:prstGeom>
          <a:noFill/>
          <a:ln>
            <a:noFill/>
          </a:ln>
        </p:spPr>
      </p:pic>
      <p:grpSp>
        <p:nvGrpSpPr>
          <p:cNvPr id="409" name="Google Shape;409;p25"/>
          <p:cNvGrpSpPr/>
          <p:nvPr/>
        </p:nvGrpSpPr>
        <p:grpSpPr>
          <a:xfrm>
            <a:off x="5853100" y="3068600"/>
            <a:ext cx="1539600" cy="1539600"/>
            <a:chOff x="6680825" y="2549350"/>
            <a:chExt cx="1539600" cy="1539600"/>
          </a:xfrm>
        </p:grpSpPr>
        <p:sp>
          <p:nvSpPr>
            <p:cNvPr id="410" name="Google Shape;410;p25"/>
            <p:cNvSpPr/>
            <p:nvPr/>
          </p:nvSpPr>
          <p:spPr>
            <a:xfrm>
              <a:off x="6825669" y="2694194"/>
              <a:ext cx="1249800" cy="1249800"/>
            </a:xfrm>
            <a:prstGeom prst="ellipse">
              <a:avLst/>
            </a:prstGeom>
            <a:solidFill>
              <a:srgbClr val="000000">
                <a:alpha val="188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25"/>
            <p:cNvSpPr/>
            <p:nvPr/>
          </p:nvSpPr>
          <p:spPr>
            <a:xfrm>
              <a:off x="6894850" y="2763375"/>
              <a:ext cx="1111200" cy="11112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25"/>
            <p:cNvSpPr/>
            <p:nvPr/>
          </p:nvSpPr>
          <p:spPr>
            <a:xfrm>
              <a:off x="6680825" y="2549350"/>
              <a:ext cx="1539600" cy="1539600"/>
            </a:xfrm>
            <a:prstGeom prst="donut">
              <a:avLst>
                <a:gd fmla="val 675" name="adj"/>
              </a:avLst>
            </a:prstGeom>
            <a:solidFill>
              <a:srgbClr val="000000">
                <a:alpha val="653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13" name="Google Shape;413;p25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Parent Information Sessions</a:t>
            </a:r>
            <a:endParaRPr/>
          </a:p>
        </p:txBody>
      </p:sp>
      <p:sp>
        <p:nvSpPr>
          <p:cNvPr id="414" name="Google Shape;414;p25"/>
          <p:cNvSpPr txBox="1"/>
          <p:nvPr>
            <p:ph idx="1" type="body"/>
          </p:nvPr>
        </p:nvSpPr>
        <p:spPr>
          <a:xfrm>
            <a:off x="504325" y="1544050"/>
            <a:ext cx="7030500" cy="254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On the </a:t>
            </a:r>
            <a:r>
              <a:rPr lang="en" sz="1700" u="sng">
                <a:solidFill>
                  <a:schemeClr val="hlink"/>
                </a:solidFill>
                <a:hlinkClick r:id="rId4"/>
              </a:rPr>
              <a:t>GT/AAS district website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Recordings are posted after any trainings </a:t>
            </a:r>
            <a:endParaRPr sz="17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. </a:t>
            </a:r>
            <a:endParaRPr/>
          </a:p>
        </p:txBody>
      </p:sp>
      <p:sp>
        <p:nvSpPr>
          <p:cNvPr id="415" name="Google Shape;415;p25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en"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‹#›</a:t>
            </a:fld>
            <a:endParaRPr b="0" sz="9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416" name="Google Shape;416;p25"/>
          <p:cNvGrpSpPr/>
          <p:nvPr/>
        </p:nvGrpSpPr>
        <p:grpSpPr>
          <a:xfrm>
            <a:off x="6438110" y="3653462"/>
            <a:ext cx="369505" cy="369505"/>
            <a:chOff x="2594050" y="1631825"/>
            <a:chExt cx="439625" cy="439625"/>
          </a:xfrm>
        </p:grpSpPr>
        <p:sp>
          <p:nvSpPr>
            <p:cNvPr id="417" name="Google Shape;417;p25"/>
            <p:cNvSpPr/>
            <p:nvPr/>
          </p:nvSpPr>
          <p:spPr>
            <a:xfrm>
              <a:off x="2594050" y="1883300"/>
              <a:ext cx="188175" cy="188150"/>
            </a:xfrm>
            <a:custGeom>
              <a:rect b="b" l="l" r="r" t="t"/>
              <a:pathLst>
                <a:path extrusionOk="0" fill="none" h="7526" w="7527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25"/>
            <p:cNvSpPr/>
            <p:nvPr/>
          </p:nvSpPr>
          <p:spPr>
            <a:xfrm>
              <a:off x="2857700" y="1631825"/>
              <a:ext cx="175975" cy="176000"/>
            </a:xfrm>
            <a:custGeom>
              <a:rect b="b" l="l" r="r" t="t"/>
              <a:pathLst>
                <a:path extrusionOk="0" fill="none" h="7040" w="7039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25"/>
            <p:cNvSpPr/>
            <p:nvPr/>
          </p:nvSpPr>
          <p:spPr>
            <a:xfrm>
              <a:off x="2662850" y="1699400"/>
              <a:ext cx="303250" cy="303250"/>
            </a:xfrm>
            <a:custGeom>
              <a:rect b="b" l="l" r="r" t="t"/>
              <a:pathLst>
                <a:path extrusionOk="0" fill="none" h="12130" w="1213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25"/>
            <p:cNvSpPr/>
            <p:nvPr/>
          </p:nvSpPr>
          <p:spPr>
            <a:xfrm>
              <a:off x="2801675" y="1740825"/>
              <a:ext cx="49950" cy="49950"/>
            </a:xfrm>
            <a:custGeom>
              <a:rect b="b" l="l" r="r" t="t"/>
              <a:pathLst>
                <a:path extrusionOk="0" fill="none" h="1998" w="1998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21" name="Google Shape;421;p25"/>
          <p:cNvSpPr/>
          <p:nvPr/>
        </p:nvSpPr>
        <p:spPr>
          <a:xfrm>
            <a:off x="8454800" y="216150"/>
            <a:ext cx="339900" cy="3090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422" name="Google Shape;422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27372" y="2344850"/>
            <a:ext cx="1638000" cy="267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26"/>
          <p:cNvSpPr txBox="1"/>
          <p:nvPr>
            <p:ph idx="1" type="body"/>
          </p:nvPr>
        </p:nvSpPr>
        <p:spPr>
          <a:xfrm>
            <a:off x="992775" y="3068600"/>
            <a:ext cx="1371300" cy="153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70"/>
              <a:t>Phase 1</a:t>
            </a:r>
            <a:endParaRPr b="1" sz="177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35"/>
              <a:t>Quantitative</a:t>
            </a:r>
            <a:endParaRPr sz="1535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35"/>
              <a:t>Ability Measure</a:t>
            </a:r>
            <a:endParaRPr sz="1535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428" name="Google Shape;428;p26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Overview of GT Screening </a:t>
            </a:r>
            <a:endParaRPr/>
          </a:p>
        </p:txBody>
      </p:sp>
      <p:sp>
        <p:nvSpPr>
          <p:cNvPr id="429" name="Google Shape;429;p26"/>
          <p:cNvSpPr txBox="1"/>
          <p:nvPr>
            <p:ph idx="2" type="body"/>
          </p:nvPr>
        </p:nvSpPr>
        <p:spPr>
          <a:xfrm>
            <a:off x="4320600" y="3068600"/>
            <a:ext cx="1778100" cy="153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/>
              <a:t>Phase 3</a:t>
            </a:r>
            <a:endParaRPr b="1" sz="15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Quantitative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Aptitude Measure</a:t>
            </a:r>
            <a:endParaRPr/>
          </a:p>
        </p:txBody>
      </p:sp>
      <p:sp>
        <p:nvSpPr>
          <p:cNvPr id="430" name="Google Shape;430;p26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en"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‹#›</a:t>
            </a:fld>
            <a:endParaRPr b="0" sz="9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431" name="Google Shape;431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72150" y="1054450"/>
            <a:ext cx="3034500" cy="3034500"/>
          </a:xfrm>
          <a:prstGeom prst="ellipse">
            <a:avLst/>
          </a:prstGeom>
          <a:noFill/>
          <a:ln>
            <a:noFill/>
          </a:ln>
        </p:spPr>
      </p:pic>
      <p:grpSp>
        <p:nvGrpSpPr>
          <p:cNvPr id="432" name="Google Shape;432;p26"/>
          <p:cNvGrpSpPr/>
          <p:nvPr/>
        </p:nvGrpSpPr>
        <p:grpSpPr>
          <a:xfrm>
            <a:off x="5853100" y="3068600"/>
            <a:ext cx="1539600" cy="1539600"/>
            <a:chOff x="6680825" y="2549350"/>
            <a:chExt cx="1539600" cy="1539600"/>
          </a:xfrm>
        </p:grpSpPr>
        <p:sp>
          <p:nvSpPr>
            <p:cNvPr id="433" name="Google Shape;433;p26"/>
            <p:cNvSpPr/>
            <p:nvPr/>
          </p:nvSpPr>
          <p:spPr>
            <a:xfrm>
              <a:off x="6825669" y="2694194"/>
              <a:ext cx="1249800" cy="1249800"/>
            </a:xfrm>
            <a:prstGeom prst="ellipse">
              <a:avLst/>
            </a:prstGeom>
            <a:solidFill>
              <a:srgbClr val="000000">
                <a:alpha val="188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26"/>
            <p:cNvSpPr/>
            <p:nvPr/>
          </p:nvSpPr>
          <p:spPr>
            <a:xfrm>
              <a:off x="6894850" y="2763375"/>
              <a:ext cx="1111200" cy="11112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" name="Google Shape;435;p26"/>
            <p:cNvSpPr/>
            <p:nvPr/>
          </p:nvSpPr>
          <p:spPr>
            <a:xfrm>
              <a:off x="6680825" y="2549350"/>
              <a:ext cx="1539600" cy="1539600"/>
            </a:xfrm>
            <a:prstGeom prst="donut">
              <a:avLst>
                <a:gd fmla="val 675" name="adj"/>
              </a:avLst>
            </a:prstGeom>
            <a:solidFill>
              <a:srgbClr val="000000">
                <a:alpha val="653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36" name="Google Shape;436;p26"/>
          <p:cNvSpPr/>
          <p:nvPr/>
        </p:nvSpPr>
        <p:spPr>
          <a:xfrm>
            <a:off x="6454511" y="3670015"/>
            <a:ext cx="336767" cy="336767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7" name="Google Shape;437;p26"/>
          <p:cNvSpPr txBox="1"/>
          <p:nvPr>
            <p:ph idx="1" type="body"/>
          </p:nvPr>
        </p:nvSpPr>
        <p:spPr>
          <a:xfrm>
            <a:off x="2734100" y="3068600"/>
            <a:ext cx="1503900" cy="170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35"/>
              <a:t>Phase 2</a:t>
            </a:r>
            <a:endParaRPr b="1" sz="1535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Quantitative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Achievement Measure</a:t>
            </a:r>
            <a:endParaRPr/>
          </a:p>
        </p:txBody>
      </p:sp>
      <p:sp>
        <p:nvSpPr>
          <p:cNvPr id="438" name="Google Shape;438;p26"/>
          <p:cNvSpPr txBox="1"/>
          <p:nvPr>
            <p:ph idx="1" type="body"/>
          </p:nvPr>
        </p:nvSpPr>
        <p:spPr>
          <a:xfrm>
            <a:off x="1827350" y="1308025"/>
            <a:ext cx="1200600" cy="131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/>
              <a:t>Parent Checklist</a:t>
            </a:r>
            <a:endParaRPr b="1" sz="15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Qualitative </a:t>
            </a:r>
            <a:endParaRPr/>
          </a:p>
        </p:txBody>
      </p:sp>
      <p:sp>
        <p:nvSpPr>
          <p:cNvPr id="439" name="Google Shape;439;p26"/>
          <p:cNvSpPr txBox="1"/>
          <p:nvPr>
            <p:ph idx="1" type="body"/>
          </p:nvPr>
        </p:nvSpPr>
        <p:spPr>
          <a:xfrm>
            <a:off x="3644900" y="1308025"/>
            <a:ext cx="1371300" cy="144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/>
              <a:t>Classroom Observation</a:t>
            </a:r>
            <a:endParaRPr b="1" sz="15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Qualitative 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27"/>
          <p:cNvSpPr txBox="1"/>
          <p:nvPr>
            <p:ph type="title"/>
          </p:nvPr>
        </p:nvSpPr>
        <p:spPr>
          <a:xfrm>
            <a:off x="457200" y="1166125"/>
            <a:ext cx="5220300" cy="68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Elementary Challenge</a:t>
            </a:r>
            <a:endParaRPr/>
          </a:p>
        </p:txBody>
      </p:sp>
      <p:sp>
        <p:nvSpPr>
          <p:cNvPr id="445" name="Google Shape;445;p27"/>
          <p:cNvSpPr txBox="1"/>
          <p:nvPr>
            <p:ph idx="1" type="body"/>
          </p:nvPr>
        </p:nvSpPr>
        <p:spPr>
          <a:xfrm>
            <a:off x="917775" y="1958050"/>
            <a:ext cx="1485300" cy="261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Pull-out Program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GT students attend the Challenge classroom one day per week with other GT students - designated by grade level. </a:t>
            </a:r>
            <a:endParaRPr/>
          </a:p>
        </p:txBody>
      </p:sp>
      <p:sp>
        <p:nvSpPr>
          <p:cNvPr id="446" name="Google Shape;446;p27"/>
          <p:cNvSpPr txBox="1"/>
          <p:nvPr>
            <p:ph idx="2" type="body"/>
          </p:nvPr>
        </p:nvSpPr>
        <p:spPr>
          <a:xfrm>
            <a:off x="2601061" y="1958050"/>
            <a:ext cx="1485300" cy="261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Project/Problem Based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Students work on projects and problems to explore their learning in  more complex and hands-on methods</a:t>
            </a:r>
            <a:endParaRPr/>
          </a:p>
        </p:txBody>
      </p:sp>
      <p:sp>
        <p:nvSpPr>
          <p:cNvPr id="447" name="Google Shape;447;p27"/>
          <p:cNvSpPr txBox="1"/>
          <p:nvPr>
            <p:ph idx="3" type="body"/>
          </p:nvPr>
        </p:nvSpPr>
        <p:spPr>
          <a:xfrm>
            <a:off x="4192200" y="1958050"/>
            <a:ext cx="1485300" cy="165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Challenge Cycle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The curriculum is focused on one theme each year with three </a:t>
            </a:r>
            <a:r>
              <a:rPr lang="en"/>
              <a:t>connected</a:t>
            </a:r>
            <a:r>
              <a:rPr lang="en"/>
              <a:t> units of study.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grpSp>
        <p:nvGrpSpPr>
          <p:cNvPr id="448" name="Google Shape;448;p27"/>
          <p:cNvGrpSpPr/>
          <p:nvPr/>
        </p:nvGrpSpPr>
        <p:grpSpPr>
          <a:xfrm>
            <a:off x="6405399" y="3676684"/>
            <a:ext cx="435022" cy="323445"/>
            <a:chOff x="5247525" y="3007275"/>
            <a:chExt cx="517575" cy="384825"/>
          </a:xfrm>
        </p:grpSpPr>
        <p:sp>
          <p:nvSpPr>
            <p:cNvPr id="449" name="Google Shape;449;p27"/>
            <p:cNvSpPr/>
            <p:nvPr/>
          </p:nvSpPr>
          <p:spPr>
            <a:xfrm>
              <a:off x="5247525" y="3007275"/>
              <a:ext cx="348900" cy="348900"/>
            </a:xfrm>
            <a:custGeom>
              <a:rect b="b" l="l" r="r" t="t"/>
              <a:pathLst>
                <a:path extrusionOk="0" fill="none" h="13956" w="13956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" name="Google Shape;450;p27"/>
            <p:cNvSpPr/>
            <p:nvPr/>
          </p:nvSpPr>
          <p:spPr>
            <a:xfrm>
              <a:off x="5566575" y="3193575"/>
              <a:ext cx="198525" cy="198525"/>
            </a:xfrm>
            <a:custGeom>
              <a:rect b="b" l="l" r="r" t="t"/>
              <a:pathLst>
                <a:path extrusionOk="0" fill="none" h="7941" w="7941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451" name="Google Shape;45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03846" y="1611350"/>
            <a:ext cx="2748804" cy="2000300"/>
          </a:xfrm>
          <a:prstGeom prst="rect">
            <a:avLst/>
          </a:prstGeom>
          <a:noFill/>
          <a:ln>
            <a:noFill/>
          </a:ln>
        </p:spPr>
      </p:pic>
      <p:sp>
        <p:nvSpPr>
          <p:cNvPr id="452" name="Google Shape;452;p27"/>
          <p:cNvSpPr txBox="1"/>
          <p:nvPr/>
        </p:nvSpPr>
        <p:spPr>
          <a:xfrm>
            <a:off x="309275" y="127350"/>
            <a:ext cx="1392600" cy="13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60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2</a:t>
            </a:r>
            <a:endParaRPr sz="60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28"/>
          <p:cNvSpPr txBox="1"/>
          <p:nvPr>
            <p:ph idx="12" type="sldNum"/>
          </p:nvPr>
        </p:nvSpPr>
        <p:spPr>
          <a:xfrm>
            <a:off x="8420421" y="48900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58" name="Google Shape;458;p28"/>
          <p:cNvSpPr/>
          <p:nvPr/>
        </p:nvSpPr>
        <p:spPr>
          <a:xfrm>
            <a:off x="3266875" y="1318817"/>
            <a:ext cx="2540100" cy="2540100"/>
          </a:xfrm>
          <a:prstGeom prst="donut">
            <a:avLst>
              <a:gd fmla="val 16067" name="adj"/>
            </a:avLst>
          </a:prstGeom>
          <a:solidFill>
            <a:srgbClr val="000000">
              <a:alpha val="107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59" name="Google Shape;459;p28"/>
          <p:cNvGrpSpPr/>
          <p:nvPr/>
        </p:nvGrpSpPr>
        <p:grpSpPr>
          <a:xfrm>
            <a:off x="5183425" y="1004775"/>
            <a:ext cx="2828800" cy="680372"/>
            <a:chOff x="5214050" y="851700"/>
            <a:chExt cx="2828800" cy="680372"/>
          </a:xfrm>
        </p:grpSpPr>
        <p:cxnSp>
          <p:nvCxnSpPr>
            <p:cNvPr id="460" name="Google Shape;460;p28"/>
            <p:cNvCxnSpPr/>
            <p:nvPr/>
          </p:nvCxnSpPr>
          <p:spPr>
            <a:xfrm flipH="1">
              <a:off x="5214050" y="1153772"/>
              <a:ext cx="273000" cy="378300"/>
            </a:xfrm>
            <a:prstGeom prst="straightConnector1">
              <a:avLst/>
            </a:prstGeom>
            <a:noFill/>
            <a:ln cap="flat" cmpd="sng" w="19050">
              <a:solidFill>
                <a:srgbClr val="155B54"/>
              </a:solidFill>
              <a:prstDash val="solid"/>
              <a:round/>
              <a:headEnd len="med" w="med" type="oval"/>
              <a:tailEnd len="sm" w="sm" type="none"/>
            </a:ln>
          </p:spPr>
        </p:cxnSp>
        <p:sp>
          <p:nvSpPr>
            <p:cNvPr id="461" name="Google Shape;461;p28"/>
            <p:cNvSpPr txBox="1"/>
            <p:nvPr/>
          </p:nvSpPr>
          <p:spPr>
            <a:xfrm>
              <a:off x="5514150" y="851700"/>
              <a:ext cx="2528700" cy="66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u="sng">
                  <a:latin typeface="Roboto"/>
                  <a:ea typeface="Roboto"/>
                  <a:cs typeface="Roboto"/>
                  <a:sym typeface="Roboto"/>
                </a:rPr>
                <a:t>YEAR ONE - Change</a:t>
              </a:r>
              <a:endParaRPr sz="1200" u="sng"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latin typeface="Roboto"/>
                  <a:ea typeface="Roboto"/>
                  <a:cs typeface="Roboto"/>
                  <a:sym typeface="Roboto"/>
                </a:rPr>
                <a:t>Meteorology</a:t>
              </a:r>
              <a:r>
                <a:rPr lang="en" sz="1000">
                  <a:latin typeface="Roboto"/>
                  <a:ea typeface="Roboto"/>
                  <a:cs typeface="Roboto"/>
                  <a:sym typeface="Roboto"/>
                </a:rPr>
                <a:t>, Fine Arts, Chemistry</a:t>
              </a:r>
              <a:endParaRPr b="1"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62" name="Google Shape;462;p28"/>
          <p:cNvGrpSpPr/>
          <p:nvPr/>
        </p:nvGrpSpPr>
        <p:grpSpPr>
          <a:xfrm>
            <a:off x="1038000" y="1004775"/>
            <a:ext cx="2839336" cy="680372"/>
            <a:chOff x="1068625" y="851700"/>
            <a:chExt cx="2839336" cy="680372"/>
          </a:xfrm>
        </p:grpSpPr>
        <p:cxnSp>
          <p:nvCxnSpPr>
            <p:cNvPr id="463" name="Google Shape;463;p28"/>
            <p:cNvCxnSpPr/>
            <p:nvPr/>
          </p:nvCxnSpPr>
          <p:spPr>
            <a:xfrm>
              <a:off x="3634961" y="1153772"/>
              <a:ext cx="273000" cy="378300"/>
            </a:xfrm>
            <a:prstGeom prst="straightConnector1">
              <a:avLst/>
            </a:prstGeom>
            <a:noFill/>
            <a:ln cap="flat" cmpd="sng" w="19050">
              <a:solidFill>
                <a:srgbClr val="83E3D9"/>
              </a:solidFill>
              <a:prstDash val="solid"/>
              <a:round/>
              <a:headEnd len="med" w="med" type="oval"/>
              <a:tailEnd len="sm" w="sm" type="none"/>
            </a:ln>
          </p:spPr>
        </p:cxnSp>
        <p:sp>
          <p:nvSpPr>
            <p:cNvPr id="464" name="Google Shape;464;p28"/>
            <p:cNvSpPr txBox="1"/>
            <p:nvPr/>
          </p:nvSpPr>
          <p:spPr>
            <a:xfrm>
              <a:off x="1068625" y="851700"/>
              <a:ext cx="2528700" cy="66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u="sng">
                  <a:latin typeface="Roboto"/>
                  <a:ea typeface="Roboto"/>
                  <a:cs typeface="Roboto"/>
                  <a:sym typeface="Roboto"/>
                </a:rPr>
                <a:t>YEAR FIVE - Systems</a:t>
              </a: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 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Ecosystems, Economics, Energy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65" name="Google Shape;465;p28"/>
          <p:cNvGrpSpPr/>
          <p:nvPr/>
        </p:nvGrpSpPr>
        <p:grpSpPr>
          <a:xfrm>
            <a:off x="5594850" y="2739250"/>
            <a:ext cx="2528773" cy="669600"/>
            <a:chOff x="5625475" y="2586175"/>
            <a:chExt cx="2528773" cy="669600"/>
          </a:xfrm>
        </p:grpSpPr>
        <p:cxnSp>
          <p:nvCxnSpPr>
            <p:cNvPr id="466" name="Google Shape;466;p28"/>
            <p:cNvCxnSpPr/>
            <p:nvPr/>
          </p:nvCxnSpPr>
          <p:spPr>
            <a:xfrm rot="10800000">
              <a:off x="5625475" y="2771675"/>
              <a:ext cx="442200" cy="153300"/>
            </a:xfrm>
            <a:prstGeom prst="straightConnector1">
              <a:avLst/>
            </a:prstGeom>
            <a:noFill/>
            <a:ln cap="flat" cmpd="sng" w="19050">
              <a:solidFill>
                <a:srgbClr val="249C90"/>
              </a:solidFill>
              <a:prstDash val="solid"/>
              <a:round/>
              <a:headEnd len="med" w="med" type="oval"/>
              <a:tailEnd len="sm" w="sm" type="none"/>
            </a:ln>
          </p:spPr>
        </p:cxnSp>
        <p:sp>
          <p:nvSpPr>
            <p:cNvPr id="467" name="Google Shape;467;p28"/>
            <p:cNvSpPr txBox="1"/>
            <p:nvPr/>
          </p:nvSpPr>
          <p:spPr>
            <a:xfrm>
              <a:off x="6077348" y="2586175"/>
              <a:ext cx="2076900" cy="66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u="sng">
                  <a:latin typeface="Roboto"/>
                  <a:ea typeface="Roboto"/>
                  <a:cs typeface="Roboto"/>
                  <a:sym typeface="Roboto"/>
                </a:rPr>
                <a:t>YEAR TWO - Innovation</a:t>
              </a:r>
              <a:endParaRPr sz="1200" u="sng"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Technology, Medicine, Law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68" name="Google Shape;468;p28"/>
          <p:cNvGrpSpPr/>
          <p:nvPr/>
        </p:nvGrpSpPr>
        <p:grpSpPr>
          <a:xfrm>
            <a:off x="352075" y="2724750"/>
            <a:ext cx="3126975" cy="669600"/>
            <a:chOff x="382700" y="2571675"/>
            <a:chExt cx="3126975" cy="669600"/>
          </a:xfrm>
        </p:grpSpPr>
        <p:cxnSp>
          <p:nvCxnSpPr>
            <p:cNvPr id="469" name="Google Shape;469;p28"/>
            <p:cNvCxnSpPr/>
            <p:nvPr/>
          </p:nvCxnSpPr>
          <p:spPr>
            <a:xfrm flipH="1" rot="10800000">
              <a:off x="3059375" y="2771675"/>
              <a:ext cx="450300" cy="145200"/>
            </a:xfrm>
            <a:prstGeom prst="straightConnector1">
              <a:avLst/>
            </a:prstGeom>
            <a:noFill/>
            <a:ln cap="flat" cmpd="sng" w="19050">
              <a:solidFill>
                <a:srgbClr val="249C90"/>
              </a:solidFill>
              <a:prstDash val="solid"/>
              <a:round/>
              <a:headEnd len="med" w="med" type="oval"/>
              <a:tailEnd len="sm" w="sm" type="none"/>
            </a:ln>
          </p:spPr>
        </p:cxnSp>
        <p:sp>
          <p:nvSpPr>
            <p:cNvPr id="470" name="Google Shape;470;p28"/>
            <p:cNvSpPr txBox="1"/>
            <p:nvPr/>
          </p:nvSpPr>
          <p:spPr>
            <a:xfrm>
              <a:off x="382700" y="2571675"/>
              <a:ext cx="2667000" cy="66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u="sng">
                  <a:latin typeface="Roboto"/>
                  <a:ea typeface="Roboto"/>
                  <a:cs typeface="Roboto"/>
                  <a:sym typeface="Roboto"/>
                </a:rPr>
                <a:t>YEAR FOUR - Exploration</a:t>
              </a:r>
              <a:endParaRPr sz="1200" u="sng"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Astronomy, Archaeology, Architecture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71" name="Google Shape;471;p28"/>
          <p:cNvGrpSpPr/>
          <p:nvPr/>
        </p:nvGrpSpPr>
        <p:grpSpPr>
          <a:xfrm>
            <a:off x="3777599" y="3694075"/>
            <a:ext cx="2828700" cy="1137925"/>
            <a:chOff x="3808224" y="3541000"/>
            <a:chExt cx="2828700" cy="1137925"/>
          </a:xfrm>
        </p:grpSpPr>
        <p:cxnSp>
          <p:nvCxnSpPr>
            <p:cNvPr id="472" name="Google Shape;472;p28"/>
            <p:cNvCxnSpPr/>
            <p:nvPr/>
          </p:nvCxnSpPr>
          <p:spPr>
            <a:xfrm rot="10800000">
              <a:off x="4563402" y="3541000"/>
              <a:ext cx="0" cy="489600"/>
            </a:xfrm>
            <a:prstGeom prst="straightConnector1">
              <a:avLst/>
            </a:prstGeom>
            <a:noFill/>
            <a:ln cap="flat" cmpd="sng" w="19050">
              <a:solidFill>
                <a:srgbClr val="155B54"/>
              </a:solidFill>
              <a:prstDash val="solid"/>
              <a:round/>
              <a:headEnd len="med" w="med" type="oval"/>
              <a:tailEnd len="sm" w="sm" type="none"/>
            </a:ln>
          </p:spPr>
        </p:cxnSp>
        <p:sp>
          <p:nvSpPr>
            <p:cNvPr id="473" name="Google Shape;473;p28"/>
            <p:cNvSpPr txBox="1"/>
            <p:nvPr/>
          </p:nvSpPr>
          <p:spPr>
            <a:xfrm>
              <a:off x="3808224" y="4009325"/>
              <a:ext cx="2828700" cy="66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u="sng">
                  <a:latin typeface="Roboto"/>
                  <a:ea typeface="Roboto"/>
                  <a:cs typeface="Roboto"/>
                  <a:sym typeface="Roboto"/>
                </a:rPr>
                <a:t>YEAR THREE - Patterns</a:t>
              </a:r>
              <a:endParaRPr sz="1200" u="sng"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Geological Forces, Cranial Connections, Oceanography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474" name="Google Shape;474;p28"/>
          <p:cNvSpPr/>
          <p:nvPr/>
        </p:nvSpPr>
        <p:spPr>
          <a:xfrm rot="1800047">
            <a:off x="3189218" y="1239509"/>
            <a:ext cx="2690936" cy="2690936"/>
          </a:xfrm>
          <a:prstGeom prst="blockArc">
            <a:avLst>
              <a:gd fmla="val 14414370" name="adj1"/>
              <a:gd fmla="val 18998613" name="adj2"/>
              <a:gd fmla="val 8907" name="adj3"/>
            </a:avLst>
          </a:prstGeom>
          <a:solidFill>
            <a:srgbClr val="155B54"/>
          </a:solidFill>
          <a:ln>
            <a:noFill/>
          </a:ln>
          <a:effectLst>
            <a:outerShdw blurRad="71438" rotWithShape="0" algn="bl" dir="5400000" dist="9525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5" name="Google Shape;475;p28"/>
          <p:cNvSpPr/>
          <p:nvPr/>
        </p:nvSpPr>
        <p:spPr>
          <a:xfrm flipH="1" rot="-9000757">
            <a:off x="3195091" y="1237883"/>
            <a:ext cx="2690226" cy="2690226"/>
          </a:xfrm>
          <a:prstGeom prst="blockArc">
            <a:avLst>
              <a:gd fmla="val 20178804" name="adj1"/>
              <a:gd fmla="val 2623923" name="adj2"/>
              <a:gd fmla="val 8858" name="adj3"/>
            </a:avLst>
          </a:prstGeom>
          <a:solidFill>
            <a:srgbClr val="249C90"/>
          </a:solidFill>
          <a:ln>
            <a:noFill/>
          </a:ln>
          <a:effectLst>
            <a:outerShdw blurRad="71438" rotWithShape="0" algn="bl" dir="5400000" dist="9525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6" name="Google Shape;476;p28"/>
          <p:cNvSpPr txBox="1"/>
          <p:nvPr/>
        </p:nvSpPr>
        <p:spPr>
          <a:xfrm>
            <a:off x="3813784" y="2124910"/>
            <a:ext cx="1443600" cy="80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020202"/>
                </a:solidFill>
                <a:latin typeface="Roboto"/>
                <a:ea typeface="Roboto"/>
                <a:cs typeface="Roboto"/>
                <a:sym typeface="Roboto"/>
              </a:rPr>
              <a:t>Katy ISD Elementary Challenge Curriculum Cycle</a:t>
            </a:r>
            <a:endParaRPr sz="1600">
              <a:solidFill>
                <a:srgbClr val="020202"/>
              </a:solidFill>
            </a:endParaRPr>
          </a:p>
        </p:txBody>
      </p:sp>
      <p:sp>
        <p:nvSpPr>
          <p:cNvPr id="477" name="Google Shape;477;p28"/>
          <p:cNvSpPr/>
          <p:nvPr/>
        </p:nvSpPr>
        <p:spPr>
          <a:xfrm rot="-3781968">
            <a:off x="5526140" y="2011059"/>
            <a:ext cx="363191" cy="363191"/>
          </a:xfrm>
          <a:prstGeom prst="rtTriangle">
            <a:avLst/>
          </a:prstGeom>
          <a:solidFill>
            <a:srgbClr val="155B5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8" name="Google Shape;478;p28"/>
          <p:cNvSpPr/>
          <p:nvPr/>
        </p:nvSpPr>
        <p:spPr>
          <a:xfrm flipH="1" rot="-1800109">
            <a:off x="3192955" y="1234574"/>
            <a:ext cx="2696852" cy="2696852"/>
          </a:xfrm>
          <a:prstGeom prst="blockArc">
            <a:avLst>
              <a:gd fmla="val 14334136" name="adj1"/>
              <a:gd fmla="val 18854681" name="adj2"/>
              <a:gd fmla="val 8846" name="adj3"/>
            </a:avLst>
          </a:prstGeom>
          <a:solidFill>
            <a:srgbClr val="83E3D9"/>
          </a:solidFill>
          <a:ln>
            <a:noFill/>
          </a:ln>
          <a:effectLst>
            <a:outerShdw blurRad="71438" rotWithShape="0" algn="bl" dir="5400000" dist="9525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9" name="Google Shape;479;p28"/>
          <p:cNvSpPr/>
          <p:nvPr/>
        </p:nvSpPr>
        <p:spPr>
          <a:xfrm rot="9000757">
            <a:off x="3176807" y="1240708"/>
            <a:ext cx="2690226" cy="2690226"/>
          </a:xfrm>
          <a:prstGeom prst="blockArc">
            <a:avLst>
              <a:gd fmla="val 20184517" name="adj1"/>
              <a:gd fmla="val 3007258" name="adj2"/>
              <a:gd fmla="val 9336" name="adj3"/>
            </a:avLst>
          </a:prstGeom>
          <a:solidFill>
            <a:srgbClr val="249C90"/>
          </a:solidFill>
          <a:ln cap="flat" cmpd="sng" w="9525">
            <a:solidFill>
              <a:srgbClr val="249C90"/>
            </a:solidFill>
            <a:prstDash val="solid"/>
            <a:round/>
            <a:headEnd len="sm" w="sm" type="none"/>
            <a:tailEnd len="sm" w="sm" type="none"/>
          </a:ln>
          <a:effectLst>
            <a:outerShdw blurRad="71438" rotWithShape="0" algn="bl" dir="5400000" dist="9525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0" name="Google Shape;480;p28"/>
          <p:cNvSpPr/>
          <p:nvPr/>
        </p:nvSpPr>
        <p:spPr>
          <a:xfrm flipH="1" rot="-9000757">
            <a:off x="3176903" y="1242233"/>
            <a:ext cx="2690226" cy="2690226"/>
          </a:xfrm>
          <a:prstGeom prst="blockArc">
            <a:avLst>
              <a:gd fmla="val 15738599" name="adj1"/>
              <a:gd fmla="val 20008131" name="adj2"/>
              <a:gd fmla="val 9063" name="adj3"/>
            </a:avLst>
          </a:prstGeom>
          <a:solidFill>
            <a:srgbClr val="155B54"/>
          </a:solidFill>
          <a:ln>
            <a:noFill/>
          </a:ln>
          <a:effectLst>
            <a:outerShdw blurRad="71438" rotWithShape="0" algn="bl" dir="5400000" dist="9525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1" name="Google Shape;481;p28"/>
          <p:cNvSpPr/>
          <p:nvPr/>
        </p:nvSpPr>
        <p:spPr>
          <a:xfrm rot="9240359">
            <a:off x="3182886" y="2010765"/>
            <a:ext cx="363469" cy="363469"/>
          </a:xfrm>
          <a:prstGeom prst="rtTriangle">
            <a:avLst/>
          </a:prstGeom>
          <a:solidFill>
            <a:srgbClr val="249C9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2" name="Google Shape;482;p28"/>
          <p:cNvSpPr/>
          <p:nvPr/>
        </p:nvSpPr>
        <p:spPr>
          <a:xfrm rot="476150">
            <a:off x="5089333" y="3392275"/>
            <a:ext cx="362875" cy="362875"/>
          </a:xfrm>
          <a:prstGeom prst="rtTriangle">
            <a:avLst/>
          </a:prstGeom>
          <a:solidFill>
            <a:srgbClr val="249C9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3" name="Google Shape;483;p28"/>
          <p:cNvSpPr/>
          <p:nvPr/>
        </p:nvSpPr>
        <p:spPr>
          <a:xfrm rot="4857950">
            <a:off x="3623098" y="3392226"/>
            <a:ext cx="363003" cy="363003"/>
          </a:xfrm>
          <a:prstGeom prst="rtTriangle">
            <a:avLst/>
          </a:prstGeom>
          <a:solidFill>
            <a:srgbClr val="155B5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4" name="Google Shape;484;p28"/>
          <p:cNvSpPr/>
          <p:nvPr/>
        </p:nvSpPr>
        <p:spPr>
          <a:xfrm rot="-8100000">
            <a:off x="4352090" y="1180468"/>
            <a:ext cx="363170" cy="363170"/>
          </a:xfrm>
          <a:prstGeom prst="rtTriangle">
            <a:avLst/>
          </a:prstGeom>
          <a:solidFill>
            <a:srgbClr val="83E3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85" name="Google Shape;48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07825" y="2435500"/>
            <a:ext cx="409500" cy="595628"/>
          </a:xfrm>
          <a:prstGeom prst="rect">
            <a:avLst/>
          </a:prstGeom>
          <a:noFill/>
          <a:ln>
            <a:noFill/>
          </a:ln>
        </p:spPr>
      </p:pic>
      <p:pic>
        <p:nvPicPr>
          <p:cNvPr id="486" name="Google Shape;486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69800" y="4218240"/>
            <a:ext cx="669600" cy="66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7" name="Google Shape;487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6425" y="2632900"/>
            <a:ext cx="669600" cy="66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8" name="Google Shape;488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80475" y="553575"/>
            <a:ext cx="669599" cy="765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489" name="Google Shape;489;p2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457925" y="750000"/>
            <a:ext cx="513600" cy="51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